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6"/>
  </p:notesMasterIdLst>
  <p:handoutMasterIdLst>
    <p:handoutMasterId r:id="rId17"/>
  </p:handoutMasterIdLst>
  <p:sldIdLst>
    <p:sldId id="322" r:id="rId5"/>
    <p:sldId id="324" r:id="rId6"/>
    <p:sldId id="329" r:id="rId7"/>
    <p:sldId id="320" r:id="rId8"/>
    <p:sldId id="341" r:id="rId9"/>
    <p:sldId id="335" r:id="rId10"/>
    <p:sldId id="337" r:id="rId11"/>
    <p:sldId id="345" r:id="rId12"/>
    <p:sldId id="339" r:id="rId13"/>
    <p:sldId id="310" r:id="rId14"/>
    <p:sldId id="34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3000A"/>
    <a:srgbClr val="95B8BF"/>
    <a:srgbClr val="58696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E3FDE45-AF77-4B5C-9715-49D594BDF05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188" autoAdjust="0"/>
    <p:restoredTop sz="70682" autoAdjust="0"/>
  </p:normalViewPr>
  <p:slideViewPr>
    <p:cSldViewPr snapToGrid="0">
      <p:cViewPr varScale="1">
        <p:scale>
          <a:sx n="82" d="100"/>
          <a:sy n="82" d="100"/>
        </p:scale>
        <p:origin x="1000" y="176"/>
      </p:cViewPr>
      <p:guideLst/>
    </p:cSldViewPr>
  </p:slideViewPr>
  <p:outlineViewPr>
    <p:cViewPr>
      <p:scale>
        <a:sx n="33" d="100"/>
        <a:sy n="33" d="100"/>
      </p:scale>
      <p:origin x="0" y="-7776"/>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3480" y="5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8/10/relationships/authors" Targe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C9F05F-82C2-6A42-B914-A5A89838C002}" type="doc">
      <dgm:prSet loTypeId="urn:microsoft.com/office/officeart/2005/8/layout/radial4" loCatId="list" qsTypeId="urn:microsoft.com/office/officeart/2005/8/quickstyle/simple1" qsCatId="simple" csTypeId="urn:microsoft.com/office/officeart/2005/8/colors/accent1_2" csCatId="accent1" phldr="1"/>
      <dgm:spPr/>
      <dgm:t>
        <a:bodyPr/>
        <a:lstStyle/>
        <a:p>
          <a:endParaRPr lang="en-US"/>
        </a:p>
      </dgm:t>
    </dgm:pt>
    <dgm:pt modelId="{E215EABC-C4F0-2546-AB38-563D8E517A3D}">
      <dgm:prSet/>
      <dgm:spPr/>
      <dgm:t>
        <a:bodyPr/>
        <a:lstStyle/>
        <a:p>
          <a:r>
            <a:rPr lang="en-US" dirty="0">
              <a:latin typeface="Arial" panose="020B0604020202020204" pitchFamily="34" charset="0"/>
              <a:cs typeface="Arial" panose="020B0604020202020204" pitchFamily="34" charset="0"/>
            </a:rPr>
            <a:t>Meet Students Where They Are</a:t>
          </a:r>
        </a:p>
      </dgm:t>
    </dgm:pt>
    <dgm:pt modelId="{0B335D54-ACEE-614A-89A1-C8D95E7ED4F2}" type="parTrans" cxnId="{79619C99-4D4F-4C4D-B8AE-CC8DFAC98583}">
      <dgm:prSet/>
      <dgm:spPr/>
      <dgm:t>
        <a:bodyPr/>
        <a:lstStyle/>
        <a:p>
          <a:endParaRPr lang="en-US"/>
        </a:p>
      </dgm:t>
    </dgm:pt>
    <dgm:pt modelId="{BF278DCA-96EF-384A-A744-0A85E07374E5}" type="sibTrans" cxnId="{79619C99-4D4F-4C4D-B8AE-CC8DFAC98583}">
      <dgm:prSet/>
      <dgm:spPr/>
      <dgm:t>
        <a:bodyPr/>
        <a:lstStyle/>
        <a:p>
          <a:endParaRPr lang="en-US"/>
        </a:p>
      </dgm:t>
    </dgm:pt>
    <dgm:pt modelId="{FC272D52-1B70-3A43-B8EB-80AC1E160318}">
      <dgm:prSet/>
      <dgm:spPr/>
      <dgm:t>
        <a:bodyPr/>
        <a:lstStyle/>
        <a:p>
          <a:r>
            <a:rPr lang="en-US" dirty="0">
              <a:latin typeface="Arial" panose="020B0604020202020204" pitchFamily="34" charset="0"/>
              <a:cs typeface="Arial" panose="020B0604020202020204" pitchFamily="34" charset="0"/>
            </a:rPr>
            <a:t>Universal Design for Learning</a:t>
          </a:r>
        </a:p>
      </dgm:t>
    </dgm:pt>
    <dgm:pt modelId="{F81F8862-1836-9E43-94BF-3B1D333A18D7}" type="parTrans" cxnId="{67A8394F-13E4-7D4A-8A54-800EECA328F7}">
      <dgm:prSet/>
      <dgm:spPr/>
      <dgm:t>
        <a:bodyPr/>
        <a:lstStyle/>
        <a:p>
          <a:endParaRPr lang="en-US"/>
        </a:p>
      </dgm:t>
    </dgm:pt>
    <dgm:pt modelId="{01F17013-B11C-EE46-9B94-39C069F0CEBE}" type="sibTrans" cxnId="{67A8394F-13E4-7D4A-8A54-800EECA328F7}">
      <dgm:prSet/>
      <dgm:spPr/>
      <dgm:t>
        <a:bodyPr/>
        <a:lstStyle/>
        <a:p>
          <a:endParaRPr lang="en-US"/>
        </a:p>
      </dgm:t>
    </dgm:pt>
    <dgm:pt modelId="{AEE00CE1-0B2D-8A47-A936-D28A49F0F57C}">
      <dgm:prSet/>
      <dgm:spPr/>
      <dgm:t>
        <a:bodyPr/>
        <a:lstStyle/>
        <a:p>
          <a:r>
            <a:rPr lang="en-US" dirty="0">
              <a:latin typeface="Arial" panose="020B0604020202020204" pitchFamily="34" charset="0"/>
              <a:cs typeface="Arial" panose="020B0604020202020204" pitchFamily="34" charset="0"/>
            </a:rPr>
            <a:t>Transparency</a:t>
          </a:r>
        </a:p>
      </dgm:t>
    </dgm:pt>
    <dgm:pt modelId="{AEADAA8F-FA00-374C-B222-B9B2385E837A}" type="parTrans" cxnId="{6936A174-6FF9-9145-9F4A-90F73A79AB79}">
      <dgm:prSet/>
      <dgm:spPr/>
      <dgm:t>
        <a:bodyPr/>
        <a:lstStyle/>
        <a:p>
          <a:endParaRPr lang="en-US"/>
        </a:p>
      </dgm:t>
    </dgm:pt>
    <dgm:pt modelId="{CB51CA35-AFA1-EC41-AEBA-A49856B3E635}" type="sibTrans" cxnId="{6936A174-6FF9-9145-9F4A-90F73A79AB79}">
      <dgm:prSet/>
      <dgm:spPr/>
      <dgm:t>
        <a:bodyPr/>
        <a:lstStyle/>
        <a:p>
          <a:endParaRPr lang="en-US"/>
        </a:p>
      </dgm:t>
    </dgm:pt>
    <dgm:pt modelId="{AA5F6232-56A2-A142-9722-6E6AA1043999}" type="pres">
      <dgm:prSet presAssocID="{B4C9F05F-82C2-6A42-B914-A5A89838C002}" presName="cycle" presStyleCnt="0">
        <dgm:presLayoutVars>
          <dgm:chMax val="1"/>
          <dgm:dir/>
          <dgm:animLvl val="ctr"/>
          <dgm:resizeHandles val="exact"/>
        </dgm:presLayoutVars>
      </dgm:prSet>
      <dgm:spPr/>
    </dgm:pt>
    <dgm:pt modelId="{6AE2EE5D-5B9B-F141-B205-03964645C75E}" type="pres">
      <dgm:prSet presAssocID="{E215EABC-C4F0-2546-AB38-563D8E517A3D}" presName="centerShape" presStyleLbl="node0" presStyleIdx="0" presStyleCnt="1"/>
      <dgm:spPr/>
    </dgm:pt>
    <dgm:pt modelId="{65857B7F-8D3E-BF48-8443-8B2A32C94A24}" type="pres">
      <dgm:prSet presAssocID="{AEADAA8F-FA00-374C-B222-B9B2385E837A}" presName="parTrans" presStyleLbl="bgSibTrans2D1" presStyleIdx="0" presStyleCnt="2"/>
      <dgm:spPr/>
    </dgm:pt>
    <dgm:pt modelId="{41CA173E-A624-F947-864C-AC17BA30997F}" type="pres">
      <dgm:prSet presAssocID="{AEE00CE1-0B2D-8A47-A936-D28A49F0F57C}" presName="node" presStyleLbl="node1" presStyleIdx="0" presStyleCnt="2">
        <dgm:presLayoutVars>
          <dgm:bulletEnabled val="1"/>
        </dgm:presLayoutVars>
      </dgm:prSet>
      <dgm:spPr/>
    </dgm:pt>
    <dgm:pt modelId="{B88D7426-AE23-6E43-B8B8-D8BB469ED91D}" type="pres">
      <dgm:prSet presAssocID="{F81F8862-1836-9E43-94BF-3B1D333A18D7}" presName="parTrans" presStyleLbl="bgSibTrans2D1" presStyleIdx="1" presStyleCnt="2"/>
      <dgm:spPr/>
    </dgm:pt>
    <dgm:pt modelId="{2EB10166-FFB0-B74B-866C-3B34CD9EF930}" type="pres">
      <dgm:prSet presAssocID="{FC272D52-1B70-3A43-B8EB-80AC1E160318}" presName="node" presStyleLbl="node1" presStyleIdx="1" presStyleCnt="2">
        <dgm:presLayoutVars>
          <dgm:bulletEnabled val="1"/>
        </dgm:presLayoutVars>
      </dgm:prSet>
      <dgm:spPr/>
    </dgm:pt>
  </dgm:ptLst>
  <dgm:cxnLst>
    <dgm:cxn modelId="{858CF41A-1513-734B-A7F6-B9AC22A9D8CD}" type="presOf" srcId="{FC272D52-1B70-3A43-B8EB-80AC1E160318}" destId="{2EB10166-FFB0-B74B-866C-3B34CD9EF930}" srcOrd="0" destOrd="0" presId="urn:microsoft.com/office/officeart/2005/8/layout/radial4"/>
    <dgm:cxn modelId="{76713B47-42D5-0443-96F1-2E8D56BD1117}" type="presOf" srcId="{AEE00CE1-0B2D-8A47-A936-D28A49F0F57C}" destId="{41CA173E-A624-F947-864C-AC17BA30997F}" srcOrd="0" destOrd="0" presId="urn:microsoft.com/office/officeart/2005/8/layout/radial4"/>
    <dgm:cxn modelId="{67A8394F-13E4-7D4A-8A54-800EECA328F7}" srcId="{E215EABC-C4F0-2546-AB38-563D8E517A3D}" destId="{FC272D52-1B70-3A43-B8EB-80AC1E160318}" srcOrd="1" destOrd="0" parTransId="{F81F8862-1836-9E43-94BF-3B1D333A18D7}" sibTransId="{01F17013-B11C-EE46-9B94-39C069F0CEBE}"/>
    <dgm:cxn modelId="{6936A174-6FF9-9145-9F4A-90F73A79AB79}" srcId="{E215EABC-C4F0-2546-AB38-563D8E517A3D}" destId="{AEE00CE1-0B2D-8A47-A936-D28A49F0F57C}" srcOrd="0" destOrd="0" parTransId="{AEADAA8F-FA00-374C-B222-B9B2385E837A}" sibTransId="{CB51CA35-AFA1-EC41-AEBA-A49856B3E635}"/>
    <dgm:cxn modelId="{94195C89-5BD6-FE42-A001-5544CA6BDC82}" type="presOf" srcId="{F81F8862-1836-9E43-94BF-3B1D333A18D7}" destId="{B88D7426-AE23-6E43-B8B8-D8BB469ED91D}" srcOrd="0" destOrd="0" presId="urn:microsoft.com/office/officeart/2005/8/layout/radial4"/>
    <dgm:cxn modelId="{6E790B8C-85B0-AA49-96C8-DB21D68884F9}" type="presOf" srcId="{B4C9F05F-82C2-6A42-B914-A5A89838C002}" destId="{AA5F6232-56A2-A142-9722-6E6AA1043999}" srcOrd="0" destOrd="0" presId="urn:microsoft.com/office/officeart/2005/8/layout/radial4"/>
    <dgm:cxn modelId="{79619C99-4D4F-4C4D-B8AE-CC8DFAC98583}" srcId="{B4C9F05F-82C2-6A42-B914-A5A89838C002}" destId="{E215EABC-C4F0-2546-AB38-563D8E517A3D}" srcOrd="0" destOrd="0" parTransId="{0B335D54-ACEE-614A-89A1-C8D95E7ED4F2}" sibTransId="{BF278DCA-96EF-384A-A744-0A85E07374E5}"/>
    <dgm:cxn modelId="{EA4FD0B7-4ED2-8948-92A0-5F35DFF535EA}" type="presOf" srcId="{AEADAA8F-FA00-374C-B222-B9B2385E837A}" destId="{65857B7F-8D3E-BF48-8443-8B2A32C94A24}" srcOrd="0" destOrd="0" presId="urn:microsoft.com/office/officeart/2005/8/layout/radial4"/>
    <dgm:cxn modelId="{788A5BD4-D991-1841-87AF-823C9D8311EA}" type="presOf" srcId="{E215EABC-C4F0-2546-AB38-563D8E517A3D}" destId="{6AE2EE5D-5B9B-F141-B205-03964645C75E}" srcOrd="0" destOrd="0" presId="urn:microsoft.com/office/officeart/2005/8/layout/radial4"/>
    <dgm:cxn modelId="{33A9548E-EC29-E94B-8C11-039D9AE027CC}" type="presParOf" srcId="{AA5F6232-56A2-A142-9722-6E6AA1043999}" destId="{6AE2EE5D-5B9B-F141-B205-03964645C75E}" srcOrd="0" destOrd="0" presId="urn:microsoft.com/office/officeart/2005/8/layout/radial4"/>
    <dgm:cxn modelId="{42397E3C-82BC-5348-B7CD-736CBCA8A49F}" type="presParOf" srcId="{AA5F6232-56A2-A142-9722-6E6AA1043999}" destId="{65857B7F-8D3E-BF48-8443-8B2A32C94A24}" srcOrd="1" destOrd="0" presId="urn:microsoft.com/office/officeart/2005/8/layout/radial4"/>
    <dgm:cxn modelId="{5FBA5222-4FD5-764E-9607-47275A6A4FA8}" type="presParOf" srcId="{AA5F6232-56A2-A142-9722-6E6AA1043999}" destId="{41CA173E-A624-F947-864C-AC17BA30997F}" srcOrd="2" destOrd="0" presId="urn:microsoft.com/office/officeart/2005/8/layout/radial4"/>
    <dgm:cxn modelId="{5E7A550C-12C4-074A-8A83-DAF5B8175E6E}" type="presParOf" srcId="{AA5F6232-56A2-A142-9722-6E6AA1043999}" destId="{B88D7426-AE23-6E43-B8B8-D8BB469ED91D}" srcOrd="3" destOrd="0" presId="urn:microsoft.com/office/officeart/2005/8/layout/radial4"/>
    <dgm:cxn modelId="{5BDB7CE2-3FB3-9D4A-B87F-98E940003B39}" type="presParOf" srcId="{AA5F6232-56A2-A142-9722-6E6AA1043999}" destId="{2EB10166-FFB0-B74B-866C-3B34CD9EF930}" srcOrd="4"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F2F5F51-D0CC-0645-B187-CFB444ACC454}" type="doc">
      <dgm:prSet loTypeId="urn:microsoft.com/office/officeart/2005/8/layout/default" loCatId="relationship" qsTypeId="urn:microsoft.com/office/officeart/2005/8/quickstyle/simple1" qsCatId="simple" csTypeId="urn:microsoft.com/office/officeart/2005/8/colors/accent1_2" csCatId="accent1"/>
      <dgm:spPr/>
      <dgm:t>
        <a:bodyPr/>
        <a:lstStyle/>
        <a:p>
          <a:endParaRPr lang="en-US"/>
        </a:p>
      </dgm:t>
    </dgm:pt>
    <dgm:pt modelId="{7852433E-A822-DE41-B945-C932896D4776}">
      <dgm:prSet/>
      <dgm:spPr/>
      <dgm:t>
        <a:bodyPr/>
        <a:lstStyle/>
        <a:p>
          <a:r>
            <a:rPr lang="en-US" dirty="0">
              <a:latin typeface="Arial" panose="020B0604020202020204" pitchFamily="34" charset="0"/>
              <a:cs typeface="Arial" panose="020B0604020202020204" pitchFamily="34" charset="0"/>
            </a:rPr>
            <a:t>Constructivism</a:t>
          </a:r>
        </a:p>
      </dgm:t>
    </dgm:pt>
    <dgm:pt modelId="{23B02F26-D73D-5A40-A09F-744215641AED}" type="parTrans" cxnId="{2C872F67-7811-8647-9ECE-0FA4E87084FD}">
      <dgm:prSet/>
      <dgm:spPr/>
      <dgm:t>
        <a:bodyPr/>
        <a:lstStyle/>
        <a:p>
          <a:endParaRPr lang="en-US"/>
        </a:p>
      </dgm:t>
    </dgm:pt>
    <dgm:pt modelId="{061613C6-0F4D-114A-BAC2-56C37AB04775}" type="sibTrans" cxnId="{2C872F67-7811-8647-9ECE-0FA4E87084FD}">
      <dgm:prSet/>
      <dgm:spPr/>
      <dgm:t>
        <a:bodyPr/>
        <a:lstStyle/>
        <a:p>
          <a:endParaRPr lang="en-US"/>
        </a:p>
      </dgm:t>
    </dgm:pt>
    <dgm:pt modelId="{64A873AA-6094-6E47-92BE-E30A37DC96DA}">
      <dgm:prSet/>
      <dgm:spPr/>
      <dgm:t>
        <a:bodyPr/>
        <a:lstStyle/>
        <a:p>
          <a:r>
            <a:rPr lang="en-US" dirty="0">
              <a:latin typeface="Arial" panose="020B0604020202020204" pitchFamily="34" charset="0"/>
              <a:cs typeface="Arial" panose="020B0604020202020204" pitchFamily="34" charset="0"/>
            </a:rPr>
            <a:t>Connectivism</a:t>
          </a:r>
        </a:p>
      </dgm:t>
    </dgm:pt>
    <dgm:pt modelId="{AE1A7AD1-37A2-5A44-918D-8C6514C68FE1}" type="parTrans" cxnId="{93D671AD-DE0A-8F4C-8682-BED52E17F539}">
      <dgm:prSet/>
      <dgm:spPr/>
      <dgm:t>
        <a:bodyPr/>
        <a:lstStyle/>
        <a:p>
          <a:endParaRPr lang="en-US"/>
        </a:p>
      </dgm:t>
    </dgm:pt>
    <dgm:pt modelId="{C61A2968-748B-5F45-BCCF-552966BBBC27}" type="sibTrans" cxnId="{93D671AD-DE0A-8F4C-8682-BED52E17F539}">
      <dgm:prSet/>
      <dgm:spPr/>
      <dgm:t>
        <a:bodyPr/>
        <a:lstStyle/>
        <a:p>
          <a:endParaRPr lang="en-US"/>
        </a:p>
      </dgm:t>
    </dgm:pt>
    <dgm:pt modelId="{62A182DD-86B4-004C-AAF9-C10A9685A264}" type="pres">
      <dgm:prSet presAssocID="{9F2F5F51-D0CC-0645-B187-CFB444ACC454}" presName="diagram" presStyleCnt="0">
        <dgm:presLayoutVars>
          <dgm:dir/>
          <dgm:resizeHandles val="exact"/>
        </dgm:presLayoutVars>
      </dgm:prSet>
      <dgm:spPr/>
    </dgm:pt>
    <dgm:pt modelId="{EEA1C790-0A02-CA49-8FF2-661065A4C5BA}" type="pres">
      <dgm:prSet presAssocID="{7852433E-A822-DE41-B945-C932896D4776}" presName="node" presStyleLbl="node1" presStyleIdx="0" presStyleCnt="2">
        <dgm:presLayoutVars>
          <dgm:bulletEnabled val="1"/>
        </dgm:presLayoutVars>
      </dgm:prSet>
      <dgm:spPr/>
    </dgm:pt>
    <dgm:pt modelId="{C7FF5D33-1BB2-E640-ABF7-E89FBC85346E}" type="pres">
      <dgm:prSet presAssocID="{061613C6-0F4D-114A-BAC2-56C37AB04775}" presName="sibTrans" presStyleCnt="0"/>
      <dgm:spPr/>
    </dgm:pt>
    <dgm:pt modelId="{B329CEE8-1074-4C48-86F4-BBA3631CE024}" type="pres">
      <dgm:prSet presAssocID="{64A873AA-6094-6E47-92BE-E30A37DC96DA}" presName="node" presStyleLbl="node1" presStyleIdx="1" presStyleCnt="2">
        <dgm:presLayoutVars>
          <dgm:bulletEnabled val="1"/>
        </dgm:presLayoutVars>
      </dgm:prSet>
      <dgm:spPr/>
    </dgm:pt>
  </dgm:ptLst>
  <dgm:cxnLst>
    <dgm:cxn modelId="{8F752420-720D-514B-BDDF-EFDE874D226A}" type="presOf" srcId="{7852433E-A822-DE41-B945-C932896D4776}" destId="{EEA1C790-0A02-CA49-8FF2-661065A4C5BA}" srcOrd="0" destOrd="0" presId="urn:microsoft.com/office/officeart/2005/8/layout/default"/>
    <dgm:cxn modelId="{2C872F67-7811-8647-9ECE-0FA4E87084FD}" srcId="{9F2F5F51-D0CC-0645-B187-CFB444ACC454}" destId="{7852433E-A822-DE41-B945-C932896D4776}" srcOrd="0" destOrd="0" parTransId="{23B02F26-D73D-5A40-A09F-744215641AED}" sibTransId="{061613C6-0F4D-114A-BAC2-56C37AB04775}"/>
    <dgm:cxn modelId="{93D671AD-DE0A-8F4C-8682-BED52E17F539}" srcId="{9F2F5F51-D0CC-0645-B187-CFB444ACC454}" destId="{64A873AA-6094-6E47-92BE-E30A37DC96DA}" srcOrd="1" destOrd="0" parTransId="{AE1A7AD1-37A2-5A44-918D-8C6514C68FE1}" sibTransId="{C61A2968-748B-5F45-BCCF-552966BBBC27}"/>
    <dgm:cxn modelId="{605C3AC8-67B4-2E45-8386-45FAB6C644A2}" type="presOf" srcId="{64A873AA-6094-6E47-92BE-E30A37DC96DA}" destId="{B329CEE8-1074-4C48-86F4-BBA3631CE024}" srcOrd="0" destOrd="0" presId="urn:microsoft.com/office/officeart/2005/8/layout/default"/>
    <dgm:cxn modelId="{8E43B6E1-A57B-FF42-802E-71BF996463C5}" type="presOf" srcId="{9F2F5F51-D0CC-0645-B187-CFB444ACC454}" destId="{62A182DD-86B4-004C-AAF9-C10A9685A264}" srcOrd="0" destOrd="0" presId="urn:microsoft.com/office/officeart/2005/8/layout/default"/>
    <dgm:cxn modelId="{586FDC17-ABA7-E549-9879-8061E2F12C9A}" type="presParOf" srcId="{62A182DD-86B4-004C-AAF9-C10A9685A264}" destId="{EEA1C790-0A02-CA49-8FF2-661065A4C5BA}" srcOrd="0" destOrd="0" presId="urn:microsoft.com/office/officeart/2005/8/layout/default"/>
    <dgm:cxn modelId="{86FF7F89-1DFA-3F4C-B632-36B43939FDE7}" type="presParOf" srcId="{62A182DD-86B4-004C-AAF9-C10A9685A264}" destId="{C7FF5D33-1BB2-E640-ABF7-E89FBC85346E}" srcOrd="1" destOrd="0" presId="urn:microsoft.com/office/officeart/2005/8/layout/default"/>
    <dgm:cxn modelId="{AD712187-3B3E-8440-A51F-B51FB865F4DA}" type="presParOf" srcId="{62A182DD-86B4-004C-AAF9-C10A9685A264}" destId="{B329CEE8-1074-4C48-86F4-BBA3631CE024}"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D5C34BF-7857-CF44-85A4-7A067547F983}" type="doc">
      <dgm:prSet loTypeId="urn:microsoft.com/office/officeart/2005/8/layout/default" loCatId="" qsTypeId="urn:microsoft.com/office/officeart/2005/8/quickstyle/simple1" qsCatId="simple" csTypeId="urn:microsoft.com/office/officeart/2005/8/colors/accent1_2" csCatId="accent1" phldr="1"/>
      <dgm:spPr/>
      <dgm:t>
        <a:bodyPr/>
        <a:lstStyle/>
        <a:p>
          <a:endParaRPr lang="en-US"/>
        </a:p>
      </dgm:t>
    </dgm:pt>
    <dgm:pt modelId="{58932E5C-2A84-294A-AA28-76BF5B7DD86B}">
      <dgm:prSet phldrT="[Text]"/>
      <dgm:spPr/>
      <dgm:t>
        <a:bodyPr/>
        <a:lstStyle/>
        <a:p>
          <a:r>
            <a:rPr lang="en-US" dirty="0">
              <a:latin typeface="Arial" panose="020B0604020202020204" pitchFamily="34" charset="0"/>
              <a:cs typeface="Arial" panose="020B0604020202020204" pitchFamily="34" charset="0"/>
            </a:rPr>
            <a:t>Student-Content</a:t>
          </a:r>
        </a:p>
      </dgm:t>
    </dgm:pt>
    <dgm:pt modelId="{0929788A-5FF8-2D48-9A78-741146E0F8F4}" type="parTrans" cxnId="{EDC741DB-11D4-124A-8E13-B7A1A042444A}">
      <dgm:prSet/>
      <dgm:spPr/>
      <dgm:t>
        <a:bodyPr/>
        <a:lstStyle/>
        <a:p>
          <a:endParaRPr lang="en-US"/>
        </a:p>
      </dgm:t>
    </dgm:pt>
    <dgm:pt modelId="{CDC6A31E-400C-DF4C-A422-116A51ECB0D1}" type="sibTrans" cxnId="{EDC741DB-11D4-124A-8E13-B7A1A042444A}">
      <dgm:prSet/>
      <dgm:spPr/>
      <dgm:t>
        <a:bodyPr/>
        <a:lstStyle/>
        <a:p>
          <a:endParaRPr lang="en-US"/>
        </a:p>
      </dgm:t>
    </dgm:pt>
    <dgm:pt modelId="{434AF431-577F-3F4D-9E8D-A1A473F8D8CD}">
      <dgm:prSet phldrT="[Text]"/>
      <dgm:spPr/>
      <dgm:t>
        <a:bodyPr/>
        <a:lstStyle/>
        <a:p>
          <a:r>
            <a:rPr lang="en-US" dirty="0">
              <a:latin typeface="Arial" panose="020B0604020202020204" pitchFamily="34" charset="0"/>
              <a:cs typeface="Arial" panose="020B0604020202020204" pitchFamily="34" charset="0"/>
            </a:rPr>
            <a:t>Student-Student</a:t>
          </a:r>
        </a:p>
      </dgm:t>
    </dgm:pt>
    <dgm:pt modelId="{209B51E7-DE4F-EB4B-971F-75F83D45C72A}" type="parTrans" cxnId="{37673F87-815A-2B4C-A1C0-CD887B6CB6E0}">
      <dgm:prSet/>
      <dgm:spPr/>
      <dgm:t>
        <a:bodyPr/>
        <a:lstStyle/>
        <a:p>
          <a:endParaRPr lang="en-US"/>
        </a:p>
      </dgm:t>
    </dgm:pt>
    <dgm:pt modelId="{9142C825-8D35-A941-874C-2F6A5BEFCC48}" type="sibTrans" cxnId="{37673F87-815A-2B4C-A1C0-CD887B6CB6E0}">
      <dgm:prSet/>
      <dgm:spPr/>
      <dgm:t>
        <a:bodyPr/>
        <a:lstStyle/>
        <a:p>
          <a:endParaRPr lang="en-US"/>
        </a:p>
      </dgm:t>
    </dgm:pt>
    <dgm:pt modelId="{DADD10F0-5031-7946-A3B5-9197D6C9222F}">
      <dgm:prSet phldrT="[Text]"/>
      <dgm:spPr/>
      <dgm:t>
        <a:bodyPr/>
        <a:lstStyle/>
        <a:p>
          <a:r>
            <a:rPr lang="en-US" dirty="0">
              <a:latin typeface="Arial" panose="020B0604020202020204" pitchFamily="34" charset="0"/>
              <a:cs typeface="Arial" panose="020B0604020202020204" pitchFamily="34" charset="0"/>
            </a:rPr>
            <a:t>Student-Instructor</a:t>
          </a:r>
        </a:p>
      </dgm:t>
    </dgm:pt>
    <dgm:pt modelId="{5E7FB658-E795-7147-ACA9-92A00840A38C}" type="parTrans" cxnId="{62DEEE72-A7CE-A74D-B515-3ED0159E9DB4}">
      <dgm:prSet/>
      <dgm:spPr/>
      <dgm:t>
        <a:bodyPr/>
        <a:lstStyle/>
        <a:p>
          <a:endParaRPr lang="en-US"/>
        </a:p>
      </dgm:t>
    </dgm:pt>
    <dgm:pt modelId="{BA6398C6-2ACB-C145-BD84-197E4D8C34D0}" type="sibTrans" cxnId="{62DEEE72-A7CE-A74D-B515-3ED0159E9DB4}">
      <dgm:prSet/>
      <dgm:spPr/>
      <dgm:t>
        <a:bodyPr/>
        <a:lstStyle/>
        <a:p>
          <a:endParaRPr lang="en-US"/>
        </a:p>
      </dgm:t>
    </dgm:pt>
    <dgm:pt modelId="{8A38A2F3-1DB2-714C-8E88-91BBA93BD1CE}" type="pres">
      <dgm:prSet presAssocID="{7D5C34BF-7857-CF44-85A4-7A067547F983}" presName="diagram" presStyleCnt="0">
        <dgm:presLayoutVars>
          <dgm:dir/>
          <dgm:resizeHandles val="exact"/>
        </dgm:presLayoutVars>
      </dgm:prSet>
      <dgm:spPr/>
    </dgm:pt>
    <dgm:pt modelId="{A6F76532-A045-0544-8EC4-52B10C61AD7E}" type="pres">
      <dgm:prSet presAssocID="{58932E5C-2A84-294A-AA28-76BF5B7DD86B}" presName="node" presStyleLbl="node1" presStyleIdx="0" presStyleCnt="3">
        <dgm:presLayoutVars>
          <dgm:bulletEnabled val="1"/>
        </dgm:presLayoutVars>
      </dgm:prSet>
      <dgm:spPr/>
    </dgm:pt>
    <dgm:pt modelId="{911A15D0-8FE9-4247-8A4D-0750A284EC6D}" type="pres">
      <dgm:prSet presAssocID="{CDC6A31E-400C-DF4C-A422-116A51ECB0D1}" presName="sibTrans" presStyleCnt="0"/>
      <dgm:spPr/>
    </dgm:pt>
    <dgm:pt modelId="{B9E96DF0-9B75-2F4C-BFAE-1FCFE1C0FCB6}" type="pres">
      <dgm:prSet presAssocID="{434AF431-577F-3F4D-9E8D-A1A473F8D8CD}" presName="node" presStyleLbl="node1" presStyleIdx="1" presStyleCnt="3">
        <dgm:presLayoutVars>
          <dgm:bulletEnabled val="1"/>
        </dgm:presLayoutVars>
      </dgm:prSet>
      <dgm:spPr/>
    </dgm:pt>
    <dgm:pt modelId="{A70CA876-B11F-DE46-9F7F-8D05C1D17560}" type="pres">
      <dgm:prSet presAssocID="{9142C825-8D35-A941-874C-2F6A5BEFCC48}" presName="sibTrans" presStyleCnt="0"/>
      <dgm:spPr/>
    </dgm:pt>
    <dgm:pt modelId="{5A231ED7-C708-E441-BBBF-7764E7A7CE00}" type="pres">
      <dgm:prSet presAssocID="{DADD10F0-5031-7946-A3B5-9197D6C9222F}" presName="node" presStyleLbl="node1" presStyleIdx="2" presStyleCnt="3">
        <dgm:presLayoutVars>
          <dgm:bulletEnabled val="1"/>
        </dgm:presLayoutVars>
      </dgm:prSet>
      <dgm:spPr/>
    </dgm:pt>
  </dgm:ptLst>
  <dgm:cxnLst>
    <dgm:cxn modelId="{D2880F2D-537C-2946-A4F5-E6498662FD64}" type="presOf" srcId="{434AF431-577F-3F4D-9E8D-A1A473F8D8CD}" destId="{B9E96DF0-9B75-2F4C-BFAE-1FCFE1C0FCB6}" srcOrd="0" destOrd="0" presId="urn:microsoft.com/office/officeart/2005/8/layout/default"/>
    <dgm:cxn modelId="{CA977D5C-4D4A-C443-89BE-12CA289DB806}" type="presOf" srcId="{58932E5C-2A84-294A-AA28-76BF5B7DD86B}" destId="{A6F76532-A045-0544-8EC4-52B10C61AD7E}" srcOrd="0" destOrd="0" presId="urn:microsoft.com/office/officeart/2005/8/layout/default"/>
    <dgm:cxn modelId="{62DEEE72-A7CE-A74D-B515-3ED0159E9DB4}" srcId="{7D5C34BF-7857-CF44-85A4-7A067547F983}" destId="{DADD10F0-5031-7946-A3B5-9197D6C9222F}" srcOrd="2" destOrd="0" parTransId="{5E7FB658-E795-7147-ACA9-92A00840A38C}" sibTransId="{BA6398C6-2ACB-C145-BD84-197E4D8C34D0}"/>
    <dgm:cxn modelId="{32F87575-E030-4543-9462-4DB01999CB4F}" type="presOf" srcId="{DADD10F0-5031-7946-A3B5-9197D6C9222F}" destId="{5A231ED7-C708-E441-BBBF-7764E7A7CE00}" srcOrd="0" destOrd="0" presId="urn:microsoft.com/office/officeart/2005/8/layout/default"/>
    <dgm:cxn modelId="{37673F87-815A-2B4C-A1C0-CD887B6CB6E0}" srcId="{7D5C34BF-7857-CF44-85A4-7A067547F983}" destId="{434AF431-577F-3F4D-9E8D-A1A473F8D8CD}" srcOrd="1" destOrd="0" parTransId="{209B51E7-DE4F-EB4B-971F-75F83D45C72A}" sibTransId="{9142C825-8D35-A941-874C-2F6A5BEFCC48}"/>
    <dgm:cxn modelId="{EDC741DB-11D4-124A-8E13-B7A1A042444A}" srcId="{7D5C34BF-7857-CF44-85A4-7A067547F983}" destId="{58932E5C-2A84-294A-AA28-76BF5B7DD86B}" srcOrd="0" destOrd="0" parTransId="{0929788A-5FF8-2D48-9A78-741146E0F8F4}" sibTransId="{CDC6A31E-400C-DF4C-A422-116A51ECB0D1}"/>
    <dgm:cxn modelId="{17149DFB-DF92-4445-9327-0B24742097B4}" type="presOf" srcId="{7D5C34BF-7857-CF44-85A4-7A067547F983}" destId="{8A38A2F3-1DB2-714C-8E88-91BBA93BD1CE}" srcOrd="0" destOrd="0" presId="urn:microsoft.com/office/officeart/2005/8/layout/default"/>
    <dgm:cxn modelId="{EB31FD58-FA23-8A4C-B9E0-07FEF993EB55}" type="presParOf" srcId="{8A38A2F3-1DB2-714C-8E88-91BBA93BD1CE}" destId="{A6F76532-A045-0544-8EC4-52B10C61AD7E}" srcOrd="0" destOrd="0" presId="urn:microsoft.com/office/officeart/2005/8/layout/default"/>
    <dgm:cxn modelId="{A8F56667-CF49-AB49-9526-426CD7B7DFCD}" type="presParOf" srcId="{8A38A2F3-1DB2-714C-8E88-91BBA93BD1CE}" destId="{911A15D0-8FE9-4247-8A4D-0750A284EC6D}" srcOrd="1" destOrd="0" presId="urn:microsoft.com/office/officeart/2005/8/layout/default"/>
    <dgm:cxn modelId="{9C27EC9C-7234-2541-BA89-5F0D900179A8}" type="presParOf" srcId="{8A38A2F3-1DB2-714C-8E88-91BBA93BD1CE}" destId="{B9E96DF0-9B75-2F4C-BFAE-1FCFE1C0FCB6}" srcOrd="2" destOrd="0" presId="urn:microsoft.com/office/officeart/2005/8/layout/default"/>
    <dgm:cxn modelId="{CBD94562-46EC-F249-9999-7CFB281CD2B3}" type="presParOf" srcId="{8A38A2F3-1DB2-714C-8E88-91BBA93BD1CE}" destId="{A70CA876-B11F-DE46-9F7F-8D05C1D17560}" srcOrd="3" destOrd="0" presId="urn:microsoft.com/office/officeart/2005/8/layout/default"/>
    <dgm:cxn modelId="{CD358A7F-B6CF-0243-B7FE-F11D690E8E8D}" type="presParOf" srcId="{8A38A2F3-1DB2-714C-8E88-91BBA93BD1CE}" destId="{5A231ED7-C708-E441-BBBF-7764E7A7CE00}"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187E678-A39E-664C-AA3E-F13DE123476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B422DA9A-FE57-9643-B9B9-C7733BD69249}">
      <dgm:prSet/>
      <dgm:spPr/>
      <dgm:t>
        <a:bodyPr/>
        <a:lstStyle/>
        <a:p>
          <a:r>
            <a:rPr lang="en-US" dirty="0">
              <a:latin typeface="Arial" panose="020B0604020202020204" pitchFamily="34" charset="0"/>
              <a:cs typeface="Arial" panose="020B0604020202020204" pitchFamily="34" charset="0"/>
            </a:rPr>
            <a:t>Build relationships &amp; community</a:t>
          </a:r>
        </a:p>
      </dgm:t>
      <dgm:extLst>
        <a:ext uri="{E40237B7-FDA0-4F09-8148-C483321AD2D9}">
          <dgm14:cNvPr xmlns:dgm14="http://schemas.microsoft.com/office/drawing/2010/diagram" id="0" name="" descr="Motivate students through building relationships &amp; community, focusing on formative feedback &amp; low stakes practice, setting clear, high expectations with the support to achieve them, building in relevancy and autonomy to help make connections, and use transparency to answer the question of why we are doing this."/>
        </a:ext>
      </dgm:extLst>
    </dgm:pt>
    <dgm:pt modelId="{B6490E8D-C768-0645-BECC-07CABF1BDF75}" type="parTrans" cxnId="{30FBA14C-ABC8-5A49-BB4D-48CCD1290F71}">
      <dgm:prSet/>
      <dgm:spPr/>
      <dgm:t>
        <a:bodyPr/>
        <a:lstStyle/>
        <a:p>
          <a:endParaRPr lang="en-US"/>
        </a:p>
      </dgm:t>
    </dgm:pt>
    <dgm:pt modelId="{98A44D50-BEF0-4D40-AA47-DF786BA0368C}" type="sibTrans" cxnId="{30FBA14C-ABC8-5A49-BB4D-48CCD1290F71}">
      <dgm:prSet/>
      <dgm:spPr/>
      <dgm:t>
        <a:bodyPr/>
        <a:lstStyle/>
        <a:p>
          <a:endParaRPr lang="en-US"/>
        </a:p>
      </dgm:t>
    </dgm:pt>
    <dgm:pt modelId="{727C18EE-1DF2-D741-8C10-BA0952E28DC1}">
      <dgm:prSet/>
      <dgm:spPr/>
      <dgm:t>
        <a:bodyPr/>
        <a:lstStyle/>
        <a:p>
          <a:r>
            <a:rPr lang="en-US" dirty="0">
              <a:latin typeface="Arial" panose="020B0604020202020204" pitchFamily="34" charset="0"/>
              <a:cs typeface="Arial" panose="020B0604020202020204" pitchFamily="34" charset="0"/>
            </a:rPr>
            <a:t>Focus on formative feedback &amp; low stakes practice</a:t>
          </a:r>
        </a:p>
      </dgm:t>
      <dgm:extLst>
        <a:ext uri="{E40237B7-FDA0-4F09-8148-C483321AD2D9}">
          <dgm14:cNvPr xmlns:dgm14="http://schemas.microsoft.com/office/drawing/2010/diagram" id="0" name="" descr="Motivate students through building relationships &amp; community, focusing on formative feedback &amp; low stakes practice, setting clear, high expectations with the support to achieve them, building in relevancy and autonomy to help make connections, and use transparency to answer the question of why we are doing this."/>
        </a:ext>
      </dgm:extLst>
    </dgm:pt>
    <dgm:pt modelId="{A0076A24-A645-C94D-AAA3-2F12CE5B71DD}" type="parTrans" cxnId="{5F1683CE-98EC-8646-B054-9415CB7E1FA6}">
      <dgm:prSet/>
      <dgm:spPr/>
      <dgm:t>
        <a:bodyPr/>
        <a:lstStyle/>
        <a:p>
          <a:endParaRPr lang="en-US"/>
        </a:p>
      </dgm:t>
    </dgm:pt>
    <dgm:pt modelId="{7E07E411-0B14-2042-BD2B-943B3304A86E}" type="sibTrans" cxnId="{5F1683CE-98EC-8646-B054-9415CB7E1FA6}">
      <dgm:prSet/>
      <dgm:spPr/>
      <dgm:t>
        <a:bodyPr/>
        <a:lstStyle/>
        <a:p>
          <a:endParaRPr lang="en-US"/>
        </a:p>
      </dgm:t>
    </dgm:pt>
    <dgm:pt modelId="{D2F095C8-2FFF-0E4A-875B-408E73C6737C}">
      <dgm:prSet/>
      <dgm:spPr/>
      <dgm:t>
        <a:bodyPr/>
        <a:lstStyle/>
        <a:p>
          <a:r>
            <a:rPr lang="en-US" dirty="0">
              <a:latin typeface="Arial" panose="020B0604020202020204" pitchFamily="34" charset="0"/>
              <a:cs typeface="Arial" panose="020B0604020202020204" pitchFamily="34" charset="0"/>
            </a:rPr>
            <a:t>Set clear, high expectations with the support to achieve them.</a:t>
          </a:r>
        </a:p>
      </dgm:t>
      <dgm:extLst>
        <a:ext uri="{E40237B7-FDA0-4F09-8148-C483321AD2D9}">
          <dgm14:cNvPr xmlns:dgm14="http://schemas.microsoft.com/office/drawing/2010/diagram" id="0" name="" descr="Motivate students through building relationships &amp; community, focusing on formative feedback &amp; low stakes practice, setting clear, high expectations with the support to achieve them, building in relevancy and autonomy to help make connections, and use transparency to answer the question of why we are doing this."/>
        </a:ext>
      </dgm:extLst>
    </dgm:pt>
    <dgm:pt modelId="{0E2540E2-F56A-9247-9D86-FB7B01D90C70}" type="parTrans" cxnId="{167EE347-FF1C-A241-9366-EAB2005D0AFB}">
      <dgm:prSet/>
      <dgm:spPr/>
      <dgm:t>
        <a:bodyPr/>
        <a:lstStyle/>
        <a:p>
          <a:endParaRPr lang="en-US"/>
        </a:p>
      </dgm:t>
    </dgm:pt>
    <dgm:pt modelId="{02E4C50D-1D7D-EC41-880F-119552B6F9C8}" type="sibTrans" cxnId="{167EE347-FF1C-A241-9366-EAB2005D0AFB}">
      <dgm:prSet/>
      <dgm:spPr/>
      <dgm:t>
        <a:bodyPr/>
        <a:lstStyle/>
        <a:p>
          <a:endParaRPr lang="en-US"/>
        </a:p>
      </dgm:t>
    </dgm:pt>
    <dgm:pt modelId="{653AEBA4-271E-1E40-A180-EEEDCFD685FF}">
      <dgm:prSet/>
      <dgm:spPr/>
      <dgm:t>
        <a:bodyPr/>
        <a:lstStyle/>
        <a:p>
          <a:r>
            <a:rPr lang="en-US" dirty="0">
              <a:latin typeface="Arial" panose="020B0604020202020204" pitchFamily="34" charset="0"/>
              <a:cs typeface="Arial" panose="020B0604020202020204" pitchFamily="34" charset="0"/>
            </a:rPr>
            <a:t>Build in relevancy and autonomy – connections!</a:t>
          </a:r>
        </a:p>
      </dgm:t>
      <dgm:extLst>
        <a:ext uri="{E40237B7-FDA0-4F09-8148-C483321AD2D9}">
          <dgm14:cNvPr xmlns:dgm14="http://schemas.microsoft.com/office/drawing/2010/diagram" id="0" name="" descr="Motivate students through building relationships &amp; community, focusing on formative feedback &amp; low stakes practice, setting clear, high expectations with the support to achieve them, building in relevancy and autonomy to help make connections, and use transparency to answer the question of why we are doing this."/>
        </a:ext>
      </dgm:extLst>
    </dgm:pt>
    <dgm:pt modelId="{AF771BC3-4666-F044-9B1B-D3D804C3BFC5}" type="parTrans" cxnId="{81F55921-5508-3645-BAA1-D2B9391D32F5}">
      <dgm:prSet/>
      <dgm:spPr/>
      <dgm:t>
        <a:bodyPr/>
        <a:lstStyle/>
        <a:p>
          <a:endParaRPr lang="en-US"/>
        </a:p>
      </dgm:t>
    </dgm:pt>
    <dgm:pt modelId="{66B90AD4-1AD8-EB40-9378-CFE0A0C3CDFB}" type="sibTrans" cxnId="{81F55921-5508-3645-BAA1-D2B9391D32F5}">
      <dgm:prSet/>
      <dgm:spPr/>
      <dgm:t>
        <a:bodyPr/>
        <a:lstStyle/>
        <a:p>
          <a:endParaRPr lang="en-US"/>
        </a:p>
      </dgm:t>
    </dgm:pt>
    <dgm:pt modelId="{25E53AD2-B687-BC45-BECE-CED576A61AAA}">
      <dgm:prSet/>
      <dgm:spPr/>
      <dgm:t>
        <a:bodyPr/>
        <a:lstStyle/>
        <a:p>
          <a:r>
            <a:rPr lang="en-US" dirty="0">
              <a:latin typeface="Arial" panose="020B0604020202020204" pitchFamily="34" charset="0"/>
              <a:cs typeface="Arial" panose="020B0604020202020204" pitchFamily="34" charset="0"/>
            </a:rPr>
            <a:t>Transparency – Why?</a:t>
          </a:r>
        </a:p>
      </dgm:t>
      <dgm:extLst>
        <a:ext uri="{E40237B7-FDA0-4F09-8148-C483321AD2D9}">
          <dgm14:cNvPr xmlns:dgm14="http://schemas.microsoft.com/office/drawing/2010/diagram" id="0" name="" descr="Motivate students through building relationships &amp; community, focusing on formative feedback &amp; low stakes practice, setting clear, high expectations with the support to achieve them, building in relevancy and autonomy to help make connections, and use transparency to answer the question of why we are doing this."/>
        </a:ext>
      </dgm:extLst>
    </dgm:pt>
    <dgm:pt modelId="{BA3B4DFC-8BBB-C24A-9402-C0CD481056AA}" type="parTrans" cxnId="{922EE3E5-7B86-204F-976D-5F6218499DD4}">
      <dgm:prSet/>
      <dgm:spPr/>
      <dgm:t>
        <a:bodyPr/>
        <a:lstStyle/>
        <a:p>
          <a:endParaRPr lang="en-US"/>
        </a:p>
      </dgm:t>
    </dgm:pt>
    <dgm:pt modelId="{9BFB94EB-8D0C-B348-8814-19F34B55F71D}" type="sibTrans" cxnId="{922EE3E5-7B86-204F-976D-5F6218499DD4}">
      <dgm:prSet/>
      <dgm:spPr/>
      <dgm:t>
        <a:bodyPr/>
        <a:lstStyle/>
        <a:p>
          <a:endParaRPr lang="en-US"/>
        </a:p>
      </dgm:t>
    </dgm:pt>
    <dgm:pt modelId="{10217E67-647E-9849-B06A-62D55D9AAA7D}" type="pres">
      <dgm:prSet presAssocID="{6187E678-A39E-664C-AA3E-F13DE1234760}" presName="linear" presStyleCnt="0">
        <dgm:presLayoutVars>
          <dgm:animLvl val="lvl"/>
          <dgm:resizeHandles val="exact"/>
        </dgm:presLayoutVars>
      </dgm:prSet>
      <dgm:spPr/>
    </dgm:pt>
    <dgm:pt modelId="{2674F055-9CE0-DF44-BEEF-6E2345FEF6D8}" type="pres">
      <dgm:prSet presAssocID="{B422DA9A-FE57-9643-B9B9-C7733BD69249}" presName="parentText" presStyleLbl="node1" presStyleIdx="0" presStyleCnt="5">
        <dgm:presLayoutVars>
          <dgm:chMax val="0"/>
          <dgm:bulletEnabled val="1"/>
        </dgm:presLayoutVars>
      </dgm:prSet>
      <dgm:spPr/>
    </dgm:pt>
    <dgm:pt modelId="{11B31AE7-6F38-7A47-AB1C-99A9E63A1DA2}" type="pres">
      <dgm:prSet presAssocID="{98A44D50-BEF0-4D40-AA47-DF786BA0368C}" presName="spacer" presStyleCnt="0"/>
      <dgm:spPr/>
    </dgm:pt>
    <dgm:pt modelId="{FE58F5DB-E49C-BC41-A3A4-B9977D06CD69}" type="pres">
      <dgm:prSet presAssocID="{727C18EE-1DF2-D741-8C10-BA0952E28DC1}" presName="parentText" presStyleLbl="node1" presStyleIdx="1" presStyleCnt="5">
        <dgm:presLayoutVars>
          <dgm:chMax val="0"/>
          <dgm:bulletEnabled val="1"/>
        </dgm:presLayoutVars>
      </dgm:prSet>
      <dgm:spPr/>
    </dgm:pt>
    <dgm:pt modelId="{8310111E-7898-8C42-85C7-28ED31476431}" type="pres">
      <dgm:prSet presAssocID="{7E07E411-0B14-2042-BD2B-943B3304A86E}" presName="spacer" presStyleCnt="0"/>
      <dgm:spPr/>
    </dgm:pt>
    <dgm:pt modelId="{381BB463-420E-8F4A-90C6-7E2F23D8E6DD}" type="pres">
      <dgm:prSet presAssocID="{D2F095C8-2FFF-0E4A-875B-408E73C6737C}" presName="parentText" presStyleLbl="node1" presStyleIdx="2" presStyleCnt="5">
        <dgm:presLayoutVars>
          <dgm:chMax val="0"/>
          <dgm:bulletEnabled val="1"/>
        </dgm:presLayoutVars>
      </dgm:prSet>
      <dgm:spPr/>
    </dgm:pt>
    <dgm:pt modelId="{D1E0E2CF-01DF-E64D-A900-BDD8A5FB4CF7}" type="pres">
      <dgm:prSet presAssocID="{02E4C50D-1D7D-EC41-880F-119552B6F9C8}" presName="spacer" presStyleCnt="0"/>
      <dgm:spPr/>
    </dgm:pt>
    <dgm:pt modelId="{FE71DD77-2032-C341-9946-8A9E8B486B1D}" type="pres">
      <dgm:prSet presAssocID="{653AEBA4-271E-1E40-A180-EEEDCFD685FF}" presName="parentText" presStyleLbl="node1" presStyleIdx="3" presStyleCnt="5">
        <dgm:presLayoutVars>
          <dgm:chMax val="0"/>
          <dgm:bulletEnabled val="1"/>
        </dgm:presLayoutVars>
      </dgm:prSet>
      <dgm:spPr/>
    </dgm:pt>
    <dgm:pt modelId="{00944DD4-F0E7-D14E-B870-3B86CCD35471}" type="pres">
      <dgm:prSet presAssocID="{66B90AD4-1AD8-EB40-9378-CFE0A0C3CDFB}" presName="spacer" presStyleCnt="0"/>
      <dgm:spPr/>
    </dgm:pt>
    <dgm:pt modelId="{A57FD63C-76E0-5643-AF17-8301CA6D76CB}" type="pres">
      <dgm:prSet presAssocID="{25E53AD2-B687-BC45-BECE-CED576A61AAA}" presName="parentText" presStyleLbl="node1" presStyleIdx="4" presStyleCnt="5">
        <dgm:presLayoutVars>
          <dgm:chMax val="0"/>
          <dgm:bulletEnabled val="1"/>
        </dgm:presLayoutVars>
      </dgm:prSet>
      <dgm:spPr/>
    </dgm:pt>
  </dgm:ptLst>
  <dgm:cxnLst>
    <dgm:cxn modelId="{57C8F70B-099C-3049-9FB5-D0F933717E3B}" type="presOf" srcId="{25E53AD2-B687-BC45-BECE-CED576A61AAA}" destId="{A57FD63C-76E0-5643-AF17-8301CA6D76CB}" srcOrd="0" destOrd="0" presId="urn:microsoft.com/office/officeart/2005/8/layout/vList2"/>
    <dgm:cxn modelId="{81F55921-5508-3645-BAA1-D2B9391D32F5}" srcId="{6187E678-A39E-664C-AA3E-F13DE1234760}" destId="{653AEBA4-271E-1E40-A180-EEEDCFD685FF}" srcOrd="3" destOrd="0" parTransId="{AF771BC3-4666-F044-9B1B-D3D804C3BFC5}" sibTransId="{66B90AD4-1AD8-EB40-9378-CFE0A0C3CDFB}"/>
    <dgm:cxn modelId="{167EE347-FF1C-A241-9366-EAB2005D0AFB}" srcId="{6187E678-A39E-664C-AA3E-F13DE1234760}" destId="{D2F095C8-2FFF-0E4A-875B-408E73C6737C}" srcOrd="2" destOrd="0" parTransId="{0E2540E2-F56A-9247-9D86-FB7B01D90C70}" sibTransId="{02E4C50D-1D7D-EC41-880F-119552B6F9C8}"/>
    <dgm:cxn modelId="{30FBA14C-ABC8-5A49-BB4D-48CCD1290F71}" srcId="{6187E678-A39E-664C-AA3E-F13DE1234760}" destId="{B422DA9A-FE57-9643-B9B9-C7733BD69249}" srcOrd="0" destOrd="0" parTransId="{B6490E8D-C768-0645-BECC-07CABF1BDF75}" sibTransId="{98A44D50-BEF0-4D40-AA47-DF786BA0368C}"/>
    <dgm:cxn modelId="{EF70C281-0224-E34A-B52D-7E3105CE89DE}" type="presOf" srcId="{727C18EE-1DF2-D741-8C10-BA0952E28DC1}" destId="{FE58F5DB-E49C-BC41-A3A4-B9977D06CD69}" srcOrd="0" destOrd="0" presId="urn:microsoft.com/office/officeart/2005/8/layout/vList2"/>
    <dgm:cxn modelId="{763827A7-7DB8-2748-8324-EE73DB710189}" type="presOf" srcId="{B422DA9A-FE57-9643-B9B9-C7733BD69249}" destId="{2674F055-9CE0-DF44-BEEF-6E2345FEF6D8}" srcOrd="0" destOrd="0" presId="urn:microsoft.com/office/officeart/2005/8/layout/vList2"/>
    <dgm:cxn modelId="{21B50EB9-E5D8-0C41-9B88-986A3D22D6D9}" type="presOf" srcId="{653AEBA4-271E-1E40-A180-EEEDCFD685FF}" destId="{FE71DD77-2032-C341-9946-8A9E8B486B1D}" srcOrd="0" destOrd="0" presId="urn:microsoft.com/office/officeart/2005/8/layout/vList2"/>
    <dgm:cxn modelId="{F9C3A6C7-7F12-F04E-AC8A-C9B6EAF6C1E6}" type="presOf" srcId="{6187E678-A39E-664C-AA3E-F13DE1234760}" destId="{10217E67-647E-9849-B06A-62D55D9AAA7D}" srcOrd="0" destOrd="0" presId="urn:microsoft.com/office/officeart/2005/8/layout/vList2"/>
    <dgm:cxn modelId="{5F1683CE-98EC-8646-B054-9415CB7E1FA6}" srcId="{6187E678-A39E-664C-AA3E-F13DE1234760}" destId="{727C18EE-1DF2-D741-8C10-BA0952E28DC1}" srcOrd="1" destOrd="0" parTransId="{A0076A24-A645-C94D-AAA3-2F12CE5B71DD}" sibTransId="{7E07E411-0B14-2042-BD2B-943B3304A86E}"/>
    <dgm:cxn modelId="{922EE3E5-7B86-204F-976D-5F6218499DD4}" srcId="{6187E678-A39E-664C-AA3E-F13DE1234760}" destId="{25E53AD2-B687-BC45-BECE-CED576A61AAA}" srcOrd="4" destOrd="0" parTransId="{BA3B4DFC-8BBB-C24A-9402-C0CD481056AA}" sibTransId="{9BFB94EB-8D0C-B348-8814-19F34B55F71D}"/>
    <dgm:cxn modelId="{940743F4-2D9A-7F42-AE53-50CEE075FB36}" type="presOf" srcId="{D2F095C8-2FFF-0E4A-875B-408E73C6737C}" destId="{381BB463-420E-8F4A-90C6-7E2F23D8E6DD}" srcOrd="0" destOrd="0" presId="urn:microsoft.com/office/officeart/2005/8/layout/vList2"/>
    <dgm:cxn modelId="{218C2B6F-3BD5-DE47-9499-6695305C155D}" type="presParOf" srcId="{10217E67-647E-9849-B06A-62D55D9AAA7D}" destId="{2674F055-9CE0-DF44-BEEF-6E2345FEF6D8}" srcOrd="0" destOrd="0" presId="urn:microsoft.com/office/officeart/2005/8/layout/vList2"/>
    <dgm:cxn modelId="{EA79A26A-7E99-FF4A-852E-49AA61846822}" type="presParOf" srcId="{10217E67-647E-9849-B06A-62D55D9AAA7D}" destId="{11B31AE7-6F38-7A47-AB1C-99A9E63A1DA2}" srcOrd="1" destOrd="0" presId="urn:microsoft.com/office/officeart/2005/8/layout/vList2"/>
    <dgm:cxn modelId="{A8369F26-0239-3A4E-8BC9-67E3A58E411B}" type="presParOf" srcId="{10217E67-647E-9849-B06A-62D55D9AAA7D}" destId="{FE58F5DB-E49C-BC41-A3A4-B9977D06CD69}" srcOrd="2" destOrd="0" presId="urn:microsoft.com/office/officeart/2005/8/layout/vList2"/>
    <dgm:cxn modelId="{E98645B3-19C6-6C4E-85ED-D6F4B25FFBB2}" type="presParOf" srcId="{10217E67-647E-9849-B06A-62D55D9AAA7D}" destId="{8310111E-7898-8C42-85C7-28ED31476431}" srcOrd="3" destOrd="0" presId="urn:microsoft.com/office/officeart/2005/8/layout/vList2"/>
    <dgm:cxn modelId="{F9CE930E-4DD2-9440-913B-73817FE18665}" type="presParOf" srcId="{10217E67-647E-9849-B06A-62D55D9AAA7D}" destId="{381BB463-420E-8F4A-90C6-7E2F23D8E6DD}" srcOrd="4" destOrd="0" presId="urn:microsoft.com/office/officeart/2005/8/layout/vList2"/>
    <dgm:cxn modelId="{D9AC6940-8A63-5544-87B1-F645A804EEB5}" type="presParOf" srcId="{10217E67-647E-9849-B06A-62D55D9AAA7D}" destId="{D1E0E2CF-01DF-E64D-A900-BDD8A5FB4CF7}" srcOrd="5" destOrd="0" presId="urn:microsoft.com/office/officeart/2005/8/layout/vList2"/>
    <dgm:cxn modelId="{B6352C8C-4759-B340-AEA6-58DA5E9AB950}" type="presParOf" srcId="{10217E67-647E-9849-B06A-62D55D9AAA7D}" destId="{FE71DD77-2032-C341-9946-8A9E8B486B1D}" srcOrd="6" destOrd="0" presId="urn:microsoft.com/office/officeart/2005/8/layout/vList2"/>
    <dgm:cxn modelId="{6291B828-C6FB-3C4B-BB31-FF1B256ABD8A}" type="presParOf" srcId="{10217E67-647E-9849-B06A-62D55D9AAA7D}" destId="{00944DD4-F0E7-D14E-B870-3B86CCD35471}" srcOrd="7" destOrd="0" presId="urn:microsoft.com/office/officeart/2005/8/layout/vList2"/>
    <dgm:cxn modelId="{28ADD413-E245-B540-9B46-1DC0BE727DBD}" type="presParOf" srcId="{10217E67-647E-9849-B06A-62D55D9AAA7D}" destId="{A57FD63C-76E0-5643-AF17-8301CA6D76CB}"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FA6C86F-2261-EB42-83A3-FF4D7AA2DB5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2F89765-DEAD-4E48-ADF5-349C385EAE99}">
      <dgm:prSet/>
      <dgm:spPr/>
      <dgm:t>
        <a:bodyPr/>
        <a:lstStyle/>
        <a:p>
          <a:r>
            <a:rPr lang="en-US" dirty="0">
              <a:latin typeface="Arial" panose="020B0604020202020204" pitchFamily="34" charset="0"/>
              <a:cs typeface="Arial" panose="020B0604020202020204" pitchFamily="34" charset="0"/>
            </a:rPr>
            <a:t>How can you apply one of these anchor concepts to your current teaching context?</a:t>
          </a:r>
        </a:p>
      </dgm:t>
    </dgm:pt>
    <dgm:pt modelId="{7E3EB6E9-83F1-8542-8B05-6763D612455C}" type="parTrans" cxnId="{A268F37A-C5B1-1C4E-BE02-94D39753010D}">
      <dgm:prSet/>
      <dgm:spPr/>
      <dgm:t>
        <a:bodyPr/>
        <a:lstStyle/>
        <a:p>
          <a:endParaRPr lang="en-US"/>
        </a:p>
      </dgm:t>
    </dgm:pt>
    <dgm:pt modelId="{493A0C3E-C56C-2C46-BB6B-948FE3080029}" type="sibTrans" cxnId="{A268F37A-C5B1-1C4E-BE02-94D39753010D}">
      <dgm:prSet/>
      <dgm:spPr/>
      <dgm:t>
        <a:bodyPr/>
        <a:lstStyle/>
        <a:p>
          <a:endParaRPr lang="en-US"/>
        </a:p>
      </dgm:t>
    </dgm:pt>
    <dgm:pt modelId="{63A58BFF-FA5F-5E48-A93A-8A5E2A115A9C}">
      <dgm:prSet/>
      <dgm:spPr/>
      <dgm:t>
        <a:bodyPr/>
        <a:lstStyle/>
        <a:p>
          <a:pPr>
            <a:buFont typeface="Symbol" pitchFamily="2" charset="2"/>
            <a:buChar char=""/>
          </a:pPr>
          <a:r>
            <a:rPr lang="en-US" dirty="0">
              <a:latin typeface="Arial" panose="020B0604020202020204" pitchFamily="34" charset="0"/>
              <a:cs typeface="Arial" panose="020B0604020202020204" pitchFamily="34" charset="0"/>
            </a:rPr>
            <a:t>What do you need to be successful this semester?</a:t>
          </a:r>
        </a:p>
      </dgm:t>
    </dgm:pt>
    <dgm:pt modelId="{FF035AB3-3A82-CD41-9437-25B785A61402}" type="parTrans" cxnId="{F60D05F3-B428-104F-A935-150F1BF1B335}">
      <dgm:prSet/>
      <dgm:spPr/>
      <dgm:t>
        <a:bodyPr/>
        <a:lstStyle/>
        <a:p>
          <a:endParaRPr lang="en-US"/>
        </a:p>
      </dgm:t>
    </dgm:pt>
    <dgm:pt modelId="{E642254D-419F-C14C-8503-50867A0E32E7}" type="sibTrans" cxnId="{F60D05F3-B428-104F-A935-150F1BF1B335}">
      <dgm:prSet/>
      <dgm:spPr/>
      <dgm:t>
        <a:bodyPr/>
        <a:lstStyle/>
        <a:p>
          <a:endParaRPr lang="en-US"/>
        </a:p>
      </dgm:t>
    </dgm:pt>
    <dgm:pt modelId="{7EA7B916-76DB-4D41-A5B6-1960D39D6EEB}" type="pres">
      <dgm:prSet presAssocID="{0FA6C86F-2261-EB42-83A3-FF4D7AA2DB56}" presName="linear" presStyleCnt="0">
        <dgm:presLayoutVars>
          <dgm:animLvl val="lvl"/>
          <dgm:resizeHandles val="exact"/>
        </dgm:presLayoutVars>
      </dgm:prSet>
      <dgm:spPr/>
    </dgm:pt>
    <dgm:pt modelId="{04AF438D-CDC8-4245-8998-78F7A1DA6E1D}" type="pres">
      <dgm:prSet presAssocID="{72F89765-DEAD-4E48-ADF5-349C385EAE99}" presName="parentText" presStyleLbl="node1" presStyleIdx="0" presStyleCnt="2">
        <dgm:presLayoutVars>
          <dgm:chMax val="0"/>
          <dgm:bulletEnabled val="1"/>
        </dgm:presLayoutVars>
      </dgm:prSet>
      <dgm:spPr/>
    </dgm:pt>
    <dgm:pt modelId="{BB2632E3-0AAA-164E-A97A-8D1BE6F8F1FE}" type="pres">
      <dgm:prSet presAssocID="{493A0C3E-C56C-2C46-BB6B-948FE3080029}" presName="spacer" presStyleCnt="0"/>
      <dgm:spPr/>
    </dgm:pt>
    <dgm:pt modelId="{9215F43F-CA93-5E4F-A8A0-BBF89D2BB388}" type="pres">
      <dgm:prSet presAssocID="{63A58BFF-FA5F-5E48-A93A-8A5E2A115A9C}" presName="parentText" presStyleLbl="node1" presStyleIdx="1" presStyleCnt="2">
        <dgm:presLayoutVars>
          <dgm:chMax val="0"/>
          <dgm:bulletEnabled val="1"/>
        </dgm:presLayoutVars>
      </dgm:prSet>
      <dgm:spPr/>
    </dgm:pt>
  </dgm:ptLst>
  <dgm:cxnLst>
    <dgm:cxn modelId="{EE703251-775A-0D49-8B73-CBF6FF83E8B5}" type="presOf" srcId="{63A58BFF-FA5F-5E48-A93A-8A5E2A115A9C}" destId="{9215F43F-CA93-5E4F-A8A0-BBF89D2BB388}" srcOrd="0" destOrd="0" presId="urn:microsoft.com/office/officeart/2005/8/layout/vList2"/>
    <dgm:cxn modelId="{A268F37A-C5B1-1C4E-BE02-94D39753010D}" srcId="{0FA6C86F-2261-EB42-83A3-FF4D7AA2DB56}" destId="{72F89765-DEAD-4E48-ADF5-349C385EAE99}" srcOrd="0" destOrd="0" parTransId="{7E3EB6E9-83F1-8542-8B05-6763D612455C}" sibTransId="{493A0C3E-C56C-2C46-BB6B-948FE3080029}"/>
    <dgm:cxn modelId="{AFE596EE-BAD3-BA40-8278-015434314918}" type="presOf" srcId="{0FA6C86F-2261-EB42-83A3-FF4D7AA2DB56}" destId="{7EA7B916-76DB-4D41-A5B6-1960D39D6EEB}" srcOrd="0" destOrd="0" presId="urn:microsoft.com/office/officeart/2005/8/layout/vList2"/>
    <dgm:cxn modelId="{F60D05F3-B428-104F-A935-150F1BF1B335}" srcId="{0FA6C86F-2261-EB42-83A3-FF4D7AA2DB56}" destId="{63A58BFF-FA5F-5E48-A93A-8A5E2A115A9C}" srcOrd="1" destOrd="0" parTransId="{FF035AB3-3A82-CD41-9437-25B785A61402}" sibTransId="{E642254D-419F-C14C-8503-50867A0E32E7}"/>
    <dgm:cxn modelId="{792BC2F3-21EC-4844-A98E-0024C1211A8D}" type="presOf" srcId="{72F89765-DEAD-4E48-ADF5-349C385EAE99}" destId="{04AF438D-CDC8-4245-8998-78F7A1DA6E1D}" srcOrd="0" destOrd="0" presId="urn:microsoft.com/office/officeart/2005/8/layout/vList2"/>
    <dgm:cxn modelId="{56BCE890-682E-5B4B-8F5C-07A5D57193E8}" type="presParOf" srcId="{7EA7B916-76DB-4D41-A5B6-1960D39D6EEB}" destId="{04AF438D-CDC8-4245-8998-78F7A1DA6E1D}" srcOrd="0" destOrd="0" presId="urn:microsoft.com/office/officeart/2005/8/layout/vList2"/>
    <dgm:cxn modelId="{96BBD0B6-534F-314F-BAFA-3ECE6A98A84C}" type="presParOf" srcId="{7EA7B916-76DB-4D41-A5B6-1960D39D6EEB}" destId="{BB2632E3-0AAA-164E-A97A-8D1BE6F8F1FE}" srcOrd="1" destOrd="0" presId="urn:microsoft.com/office/officeart/2005/8/layout/vList2"/>
    <dgm:cxn modelId="{E43DBA4D-66FB-6B45-8B82-BAA09A7A503F}" type="presParOf" srcId="{7EA7B916-76DB-4D41-A5B6-1960D39D6EEB}" destId="{9215F43F-CA93-5E4F-A8A0-BBF89D2BB388}"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E2EE5D-5B9B-F141-B205-03964645C75E}">
      <dsp:nvSpPr>
        <dsp:cNvPr id="0" name=""/>
        <dsp:cNvSpPr/>
      </dsp:nvSpPr>
      <dsp:spPr>
        <a:xfrm>
          <a:off x="3131723" y="1447277"/>
          <a:ext cx="2288816" cy="228881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US" sz="3000" kern="1200" dirty="0">
              <a:latin typeface="Arial" panose="020B0604020202020204" pitchFamily="34" charset="0"/>
              <a:cs typeface="Arial" panose="020B0604020202020204" pitchFamily="34" charset="0"/>
            </a:rPr>
            <a:t>Meet Students Where They Are</a:t>
          </a:r>
        </a:p>
      </dsp:txBody>
      <dsp:txXfrm>
        <a:off x="3466912" y="1782466"/>
        <a:ext cx="1618438" cy="1618438"/>
      </dsp:txXfrm>
    </dsp:sp>
    <dsp:sp modelId="{65857B7F-8D3E-BF48-8443-8B2A32C94A24}">
      <dsp:nvSpPr>
        <dsp:cNvPr id="0" name=""/>
        <dsp:cNvSpPr/>
      </dsp:nvSpPr>
      <dsp:spPr>
        <a:xfrm rot="12900000">
          <a:off x="1658841" y="1047267"/>
          <a:ext cx="1754863" cy="65231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1CA173E-A624-F947-864C-AC17BA30997F}">
      <dsp:nvSpPr>
        <dsp:cNvPr id="0" name=""/>
        <dsp:cNvSpPr/>
      </dsp:nvSpPr>
      <dsp:spPr>
        <a:xfrm>
          <a:off x="730335" y="399"/>
          <a:ext cx="2174375" cy="17395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47625" rIns="47625" bIns="47625" numCol="1" spcCol="1270" anchor="ctr" anchorCtr="0">
          <a:noAutofit/>
        </a:bodyPr>
        <a:lstStyle/>
        <a:p>
          <a:pPr marL="0" lvl="0" indent="0" algn="ctr" defTabSz="1111250">
            <a:lnSpc>
              <a:spcPct val="90000"/>
            </a:lnSpc>
            <a:spcBef>
              <a:spcPct val="0"/>
            </a:spcBef>
            <a:spcAft>
              <a:spcPct val="35000"/>
            </a:spcAft>
            <a:buNone/>
          </a:pPr>
          <a:r>
            <a:rPr lang="en-US" sz="2500" kern="1200" dirty="0">
              <a:latin typeface="Arial" panose="020B0604020202020204" pitchFamily="34" charset="0"/>
              <a:cs typeface="Arial" panose="020B0604020202020204" pitchFamily="34" charset="0"/>
            </a:rPr>
            <a:t>Transparency</a:t>
          </a:r>
        </a:p>
      </dsp:txBody>
      <dsp:txXfrm>
        <a:off x="781283" y="51347"/>
        <a:ext cx="2072479" cy="1637604"/>
      </dsp:txXfrm>
    </dsp:sp>
    <dsp:sp modelId="{B88D7426-AE23-6E43-B8B8-D8BB469ED91D}">
      <dsp:nvSpPr>
        <dsp:cNvPr id="0" name=""/>
        <dsp:cNvSpPr/>
      </dsp:nvSpPr>
      <dsp:spPr>
        <a:xfrm rot="19500000">
          <a:off x="5138558" y="1047267"/>
          <a:ext cx="1754863" cy="65231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EB10166-FFB0-B74B-866C-3B34CD9EF930}">
      <dsp:nvSpPr>
        <dsp:cNvPr id="0" name=""/>
        <dsp:cNvSpPr/>
      </dsp:nvSpPr>
      <dsp:spPr>
        <a:xfrm>
          <a:off x="5647552" y="399"/>
          <a:ext cx="2174375" cy="17395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47625" rIns="47625" bIns="47625" numCol="1" spcCol="1270" anchor="ctr" anchorCtr="0">
          <a:noAutofit/>
        </a:bodyPr>
        <a:lstStyle/>
        <a:p>
          <a:pPr marL="0" lvl="0" indent="0" algn="ctr" defTabSz="1111250">
            <a:lnSpc>
              <a:spcPct val="90000"/>
            </a:lnSpc>
            <a:spcBef>
              <a:spcPct val="0"/>
            </a:spcBef>
            <a:spcAft>
              <a:spcPct val="35000"/>
            </a:spcAft>
            <a:buNone/>
          </a:pPr>
          <a:r>
            <a:rPr lang="en-US" sz="2500" kern="1200" dirty="0">
              <a:latin typeface="Arial" panose="020B0604020202020204" pitchFamily="34" charset="0"/>
              <a:cs typeface="Arial" panose="020B0604020202020204" pitchFamily="34" charset="0"/>
            </a:rPr>
            <a:t>Universal Design for Learning</a:t>
          </a:r>
        </a:p>
      </dsp:txBody>
      <dsp:txXfrm>
        <a:off x="5698500" y="51347"/>
        <a:ext cx="2072479" cy="16376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A1C790-0A02-CA49-8FF2-661065A4C5BA}">
      <dsp:nvSpPr>
        <dsp:cNvPr id="0" name=""/>
        <dsp:cNvSpPr/>
      </dsp:nvSpPr>
      <dsp:spPr>
        <a:xfrm>
          <a:off x="1043" y="838277"/>
          <a:ext cx="4071512" cy="244290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latin typeface="Arial" panose="020B0604020202020204" pitchFamily="34" charset="0"/>
              <a:cs typeface="Arial" panose="020B0604020202020204" pitchFamily="34" charset="0"/>
            </a:rPr>
            <a:t>Constructivism</a:t>
          </a:r>
        </a:p>
      </dsp:txBody>
      <dsp:txXfrm>
        <a:off x="1043" y="838277"/>
        <a:ext cx="4071512" cy="2442907"/>
      </dsp:txXfrm>
    </dsp:sp>
    <dsp:sp modelId="{B329CEE8-1074-4C48-86F4-BBA3631CE024}">
      <dsp:nvSpPr>
        <dsp:cNvPr id="0" name=""/>
        <dsp:cNvSpPr/>
      </dsp:nvSpPr>
      <dsp:spPr>
        <a:xfrm>
          <a:off x="4479707" y="838277"/>
          <a:ext cx="4071512" cy="244290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latin typeface="Arial" panose="020B0604020202020204" pitchFamily="34" charset="0"/>
              <a:cs typeface="Arial" panose="020B0604020202020204" pitchFamily="34" charset="0"/>
            </a:rPr>
            <a:t>Connectivism</a:t>
          </a:r>
        </a:p>
      </dsp:txBody>
      <dsp:txXfrm>
        <a:off x="4479707" y="838277"/>
        <a:ext cx="4071512" cy="24429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F76532-A045-0544-8EC4-52B10C61AD7E}">
      <dsp:nvSpPr>
        <dsp:cNvPr id="0" name=""/>
        <dsp:cNvSpPr/>
      </dsp:nvSpPr>
      <dsp:spPr>
        <a:xfrm>
          <a:off x="1259629" y="761"/>
          <a:ext cx="2873424" cy="17240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kern="1200" dirty="0">
              <a:latin typeface="Arial" panose="020B0604020202020204" pitchFamily="34" charset="0"/>
              <a:cs typeface="Arial" panose="020B0604020202020204" pitchFamily="34" charset="0"/>
            </a:rPr>
            <a:t>Student-Content</a:t>
          </a:r>
        </a:p>
      </dsp:txBody>
      <dsp:txXfrm>
        <a:off x="1259629" y="761"/>
        <a:ext cx="2873424" cy="1724054"/>
      </dsp:txXfrm>
    </dsp:sp>
    <dsp:sp modelId="{B9E96DF0-9B75-2F4C-BFAE-1FCFE1C0FCB6}">
      <dsp:nvSpPr>
        <dsp:cNvPr id="0" name=""/>
        <dsp:cNvSpPr/>
      </dsp:nvSpPr>
      <dsp:spPr>
        <a:xfrm>
          <a:off x="4420396" y="761"/>
          <a:ext cx="2873424" cy="17240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kern="1200" dirty="0">
              <a:latin typeface="Arial" panose="020B0604020202020204" pitchFamily="34" charset="0"/>
              <a:cs typeface="Arial" panose="020B0604020202020204" pitchFamily="34" charset="0"/>
            </a:rPr>
            <a:t>Student-Student</a:t>
          </a:r>
        </a:p>
      </dsp:txBody>
      <dsp:txXfrm>
        <a:off x="4420396" y="761"/>
        <a:ext cx="2873424" cy="1724054"/>
      </dsp:txXfrm>
    </dsp:sp>
    <dsp:sp modelId="{5A231ED7-C708-E441-BBBF-7764E7A7CE00}">
      <dsp:nvSpPr>
        <dsp:cNvPr id="0" name=""/>
        <dsp:cNvSpPr/>
      </dsp:nvSpPr>
      <dsp:spPr>
        <a:xfrm>
          <a:off x="2840012" y="2012158"/>
          <a:ext cx="2873424" cy="17240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kern="1200" dirty="0">
              <a:latin typeface="Arial" panose="020B0604020202020204" pitchFamily="34" charset="0"/>
              <a:cs typeface="Arial" panose="020B0604020202020204" pitchFamily="34" charset="0"/>
            </a:rPr>
            <a:t>Student-Instructor</a:t>
          </a:r>
        </a:p>
      </dsp:txBody>
      <dsp:txXfrm>
        <a:off x="2840012" y="2012158"/>
        <a:ext cx="2873424" cy="172405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74F055-9CE0-DF44-BEEF-6E2345FEF6D8}">
      <dsp:nvSpPr>
        <dsp:cNvPr id="0" name=""/>
        <dsp:cNvSpPr/>
      </dsp:nvSpPr>
      <dsp:spPr>
        <a:xfrm>
          <a:off x="0" y="685068"/>
          <a:ext cx="10485173" cy="678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latin typeface="Arial" panose="020B0604020202020204" pitchFamily="34" charset="0"/>
              <a:cs typeface="Arial" panose="020B0604020202020204" pitchFamily="34" charset="0"/>
            </a:rPr>
            <a:t>Build relationships &amp; community</a:t>
          </a:r>
        </a:p>
      </dsp:txBody>
      <dsp:txXfrm>
        <a:off x="33127" y="718195"/>
        <a:ext cx="10418919" cy="612346"/>
      </dsp:txXfrm>
    </dsp:sp>
    <dsp:sp modelId="{FE58F5DB-E49C-BC41-A3A4-B9977D06CD69}">
      <dsp:nvSpPr>
        <dsp:cNvPr id="0" name=""/>
        <dsp:cNvSpPr/>
      </dsp:nvSpPr>
      <dsp:spPr>
        <a:xfrm>
          <a:off x="0" y="1447188"/>
          <a:ext cx="10485173" cy="678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latin typeface="Arial" panose="020B0604020202020204" pitchFamily="34" charset="0"/>
              <a:cs typeface="Arial" panose="020B0604020202020204" pitchFamily="34" charset="0"/>
            </a:rPr>
            <a:t>Focus on formative feedback &amp; low stakes practice</a:t>
          </a:r>
        </a:p>
      </dsp:txBody>
      <dsp:txXfrm>
        <a:off x="33127" y="1480315"/>
        <a:ext cx="10418919" cy="612346"/>
      </dsp:txXfrm>
    </dsp:sp>
    <dsp:sp modelId="{381BB463-420E-8F4A-90C6-7E2F23D8E6DD}">
      <dsp:nvSpPr>
        <dsp:cNvPr id="0" name=""/>
        <dsp:cNvSpPr/>
      </dsp:nvSpPr>
      <dsp:spPr>
        <a:xfrm>
          <a:off x="0" y="2209308"/>
          <a:ext cx="10485173" cy="678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latin typeface="Arial" panose="020B0604020202020204" pitchFamily="34" charset="0"/>
              <a:cs typeface="Arial" panose="020B0604020202020204" pitchFamily="34" charset="0"/>
            </a:rPr>
            <a:t>Set clear, high expectations with the support to achieve them.</a:t>
          </a:r>
        </a:p>
      </dsp:txBody>
      <dsp:txXfrm>
        <a:off x="33127" y="2242435"/>
        <a:ext cx="10418919" cy="612346"/>
      </dsp:txXfrm>
    </dsp:sp>
    <dsp:sp modelId="{FE71DD77-2032-C341-9946-8A9E8B486B1D}">
      <dsp:nvSpPr>
        <dsp:cNvPr id="0" name=""/>
        <dsp:cNvSpPr/>
      </dsp:nvSpPr>
      <dsp:spPr>
        <a:xfrm>
          <a:off x="0" y="2971428"/>
          <a:ext cx="10485173" cy="678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latin typeface="Arial" panose="020B0604020202020204" pitchFamily="34" charset="0"/>
              <a:cs typeface="Arial" panose="020B0604020202020204" pitchFamily="34" charset="0"/>
            </a:rPr>
            <a:t>Build in relevancy and autonomy – connections!</a:t>
          </a:r>
        </a:p>
      </dsp:txBody>
      <dsp:txXfrm>
        <a:off x="33127" y="3004555"/>
        <a:ext cx="10418919" cy="612346"/>
      </dsp:txXfrm>
    </dsp:sp>
    <dsp:sp modelId="{A57FD63C-76E0-5643-AF17-8301CA6D76CB}">
      <dsp:nvSpPr>
        <dsp:cNvPr id="0" name=""/>
        <dsp:cNvSpPr/>
      </dsp:nvSpPr>
      <dsp:spPr>
        <a:xfrm>
          <a:off x="0" y="3733548"/>
          <a:ext cx="10485173" cy="678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latin typeface="Arial" panose="020B0604020202020204" pitchFamily="34" charset="0"/>
              <a:cs typeface="Arial" panose="020B0604020202020204" pitchFamily="34" charset="0"/>
            </a:rPr>
            <a:t>Transparency – Why?</a:t>
          </a:r>
        </a:p>
      </dsp:txBody>
      <dsp:txXfrm>
        <a:off x="33127" y="3766675"/>
        <a:ext cx="10418919" cy="61234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AF438D-CDC8-4245-8998-78F7A1DA6E1D}">
      <dsp:nvSpPr>
        <dsp:cNvPr id="0" name=""/>
        <dsp:cNvSpPr/>
      </dsp:nvSpPr>
      <dsp:spPr>
        <a:xfrm>
          <a:off x="0" y="48228"/>
          <a:ext cx="9715152" cy="22112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kern="1200" dirty="0">
              <a:latin typeface="Arial" panose="020B0604020202020204" pitchFamily="34" charset="0"/>
              <a:cs typeface="Arial" panose="020B0604020202020204" pitchFamily="34" charset="0"/>
            </a:rPr>
            <a:t>How can you apply one of these anchor concepts to your current teaching context?</a:t>
          </a:r>
        </a:p>
      </dsp:txBody>
      <dsp:txXfrm>
        <a:off x="107947" y="156175"/>
        <a:ext cx="9499258" cy="1995405"/>
      </dsp:txXfrm>
    </dsp:sp>
    <dsp:sp modelId="{9215F43F-CA93-5E4F-A8A0-BBF89D2BB388}">
      <dsp:nvSpPr>
        <dsp:cNvPr id="0" name=""/>
        <dsp:cNvSpPr/>
      </dsp:nvSpPr>
      <dsp:spPr>
        <a:xfrm>
          <a:off x="0" y="2380488"/>
          <a:ext cx="9715152" cy="22112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Font typeface="Symbol" pitchFamily="2" charset="2"/>
            <a:buNone/>
          </a:pPr>
          <a:r>
            <a:rPr lang="en-US" sz="4200" kern="1200" dirty="0">
              <a:latin typeface="Arial" panose="020B0604020202020204" pitchFamily="34" charset="0"/>
              <a:cs typeface="Arial" panose="020B0604020202020204" pitchFamily="34" charset="0"/>
            </a:rPr>
            <a:t>What do you need to be successful this semester?</a:t>
          </a:r>
        </a:p>
      </dsp:txBody>
      <dsp:txXfrm>
        <a:off x="107947" y="2488435"/>
        <a:ext cx="9499258" cy="1995405"/>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1A50702-3C68-4B14-B819-72B57D27F94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EF0F4880-E690-44D0-8356-A9E7BDBAB09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BE6205E-B305-4B90-9534-3C5E99A0275E}" type="datetimeFigureOut">
              <a:rPr lang="en-US" smtClean="0"/>
              <a:t>8/13/26</a:t>
            </a:fld>
            <a:endParaRPr lang="en-US" dirty="0"/>
          </a:p>
        </p:txBody>
      </p:sp>
      <p:sp>
        <p:nvSpPr>
          <p:cNvPr id="4" name="Footer Placeholder 3">
            <a:extLst>
              <a:ext uri="{FF2B5EF4-FFF2-40B4-BE49-F238E27FC236}">
                <a16:creationId xmlns:a16="http://schemas.microsoft.com/office/drawing/2014/main" id="{26B4ACF6-39FD-4B08-A7D5-5BFDC37B462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AF7C9FD2-2C57-4DE7-8EA4-86DEE80B988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0AC623C-86E0-4A85-83FB-F4A716956FD4}" type="slidenum">
              <a:rPr lang="en-US" smtClean="0"/>
              <a:t>‹#›</a:t>
            </a:fld>
            <a:endParaRPr lang="en-US" dirty="0"/>
          </a:p>
        </p:txBody>
      </p:sp>
    </p:spTree>
    <p:extLst>
      <p:ext uri="{BB962C8B-B14F-4D97-AF65-F5344CB8AC3E}">
        <p14:creationId xmlns:p14="http://schemas.microsoft.com/office/powerpoint/2010/main" val="16939555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3722F1-E430-42A1-A473-1759336AECCE}" type="datetimeFigureOut">
              <a:rPr lang="en-US" smtClean="0"/>
              <a:t>8/13/26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7D7554-D10C-4E29-B8E6-BB7111FA614F}" type="slidenum">
              <a:rPr lang="en-US" smtClean="0"/>
              <a:t>‹#›</a:t>
            </a:fld>
            <a:endParaRPr lang="en-US" dirty="0"/>
          </a:p>
        </p:txBody>
      </p:sp>
    </p:spTree>
    <p:extLst>
      <p:ext uri="{BB962C8B-B14F-4D97-AF65-F5344CB8AC3E}">
        <p14:creationId xmlns:p14="http://schemas.microsoft.com/office/powerpoint/2010/main" val="3517347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i="0" dirty="0">
                <a:effectLst/>
                <a:latin typeface="Aptos" panose="020B0004020202020204" pitchFamily="34" charset="0"/>
                <a:ea typeface="Times New Roman" panose="02020603050405020304" pitchFamily="18" charset="0"/>
                <a:cs typeface="Times New Roman" panose="02020603050405020304" pitchFamily="18" charset="0"/>
              </a:rPr>
              <a:t>Description: </a:t>
            </a:r>
            <a:r>
              <a:rPr lang="en-US" sz="1200" b="0" i="0" kern="1200" dirty="0">
                <a:solidFill>
                  <a:schemeClr val="tx1"/>
                </a:solidFill>
                <a:effectLst/>
                <a:latin typeface="+mn-lt"/>
                <a:ea typeface="+mn-ea"/>
                <a:cs typeface="+mn-cs"/>
              </a:rPr>
              <a:t>Join the Center for Teaching Excellence to connect with new faculty colleagues through reflecting on your teaching experience at USC so far and exploring key instructional strategies that can enhance student learning.</a:t>
            </a:r>
          </a:p>
          <a:p>
            <a:endParaRPr lang="en-US" sz="1800" dirty="0">
              <a:effectLst/>
              <a:latin typeface="Aptos" panose="020B00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ptos" panose="020B0004020202020204" pitchFamily="34" charset="0"/>
                <a:ea typeface="Times New Roman" panose="02020603050405020304" pitchFamily="18" charset="0"/>
                <a:cs typeface="Times New Roman" panose="02020603050405020304" pitchFamily="18" charset="0"/>
              </a:rPr>
              <a:t>30 minutes: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ptos" panose="020B0004020202020204" pitchFamily="34" charset="0"/>
                <a:ea typeface="Times New Roman" panose="02020603050405020304" pitchFamily="18" charset="0"/>
                <a:cs typeface="Times New Roman" panose="02020603050405020304" pitchFamily="18" charset="0"/>
              </a:rPr>
              <a:t>Intros – 8 minutes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ptos" panose="020B0004020202020204" pitchFamily="34" charset="0"/>
                <a:ea typeface="Times New Roman" panose="02020603050405020304" pitchFamily="18" charset="0"/>
                <a:cs typeface="Times New Roman" panose="02020603050405020304" pitchFamily="18" charset="0"/>
              </a:rPr>
              <a:t>Concepts – 10 minutes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ptos" panose="020B0004020202020204" pitchFamily="34" charset="0"/>
                <a:ea typeface="Times New Roman" panose="02020603050405020304" pitchFamily="18" charset="0"/>
                <a:cs typeface="Times New Roman" panose="02020603050405020304" pitchFamily="18" charset="0"/>
              </a:rPr>
              <a:t>Activity – 7 minutes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ptos" panose="020B0004020202020204" pitchFamily="34" charset="0"/>
                <a:ea typeface="Times New Roman" panose="02020603050405020304" pitchFamily="18" charset="0"/>
                <a:cs typeface="Times New Roman" panose="02020603050405020304" pitchFamily="18" charset="0"/>
              </a:rPr>
              <a:t>Questions – 5 minutes</a:t>
            </a:r>
          </a:p>
        </p:txBody>
      </p:sp>
      <p:sp>
        <p:nvSpPr>
          <p:cNvPr id="4" name="Slide Number Placeholder 3"/>
          <p:cNvSpPr>
            <a:spLocks noGrp="1"/>
          </p:cNvSpPr>
          <p:nvPr>
            <p:ph type="sldNum" sz="quarter" idx="5"/>
          </p:nvPr>
        </p:nvSpPr>
        <p:spPr/>
        <p:txBody>
          <a:bodyPr/>
          <a:lstStyle/>
          <a:p>
            <a:fld id="{C37D7554-D10C-4E29-B8E6-BB7111FA614F}" type="slidenum">
              <a:rPr lang="en-US" smtClean="0"/>
              <a:t>1</a:t>
            </a:fld>
            <a:endParaRPr lang="en-US" dirty="0"/>
          </a:p>
        </p:txBody>
      </p:sp>
    </p:spTree>
    <p:extLst>
      <p:ext uri="{BB962C8B-B14F-4D97-AF65-F5344CB8AC3E}">
        <p14:creationId xmlns:p14="http://schemas.microsoft.com/office/powerpoint/2010/main" val="14499520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37D7554-D10C-4E29-B8E6-BB7111FA614F}" type="slidenum">
              <a:rPr lang="en-US" smtClean="0"/>
              <a:t>2</a:t>
            </a:fld>
            <a:endParaRPr lang="en-US" dirty="0"/>
          </a:p>
        </p:txBody>
      </p:sp>
    </p:spTree>
    <p:extLst>
      <p:ext uri="{BB962C8B-B14F-4D97-AF65-F5344CB8AC3E}">
        <p14:creationId xmlns:p14="http://schemas.microsoft.com/office/powerpoint/2010/main" val="20893836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Introductions and Community Building (8 mins)</a:t>
            </a:r>
          </a:p>
          <a:p>
            <a:pPr lvl="1"/>
            <a:r>
              <a:rPr lang="en-US" sz="1200" kern="1200" dirty="0">
                <a:solidFill>
                  <a:schemeClr val="tx1"/>
                </a:solidFill>
                <a:effectLst/>
                <a:latin typeface="+mn-lt"/>
                <a:ea typeface="+mn-ea"/>
                <a:cs typeface="+mn-cs"/>
              </a:rPr>
              <a:t>In pairs, introduce yourselves and discuss your teaching experience at USC so far.</a:t>
            </a:r>
          </a:p>
          <a:p>
            <a:pPr lvl="2"/>
            <a:r>
              <a:rPr lang="en-US" sz="1200" kern="1200" dirty="0">
                <a:solidFill>
                  <a:schemeClr val="tx1"/>
                </a:solidFill>
                <a:effectLst/>
                <a:latin typeface="+mn-lt"/>
                <a:ea typeface="+mn-ea"/>
                <a:cs typeface="+mn-cs"/>
              </a:rPr>
              <a:t>Who are you?</a:t>
            </a:r>
          </a:p>
          <a:p>
            <a:pPr lvl="2"/>
            <a:r>
              <a:rPr lang="en-US" sz="1200" kern="1200" dirty="0">
                <a:solidFill>
                  <a:schemeClr val="tx1"/>
                </a:solidFill>
                <a:effectLst/>
                <a:latin typeface="+mn-lt"/>
                <a:ea typeface="+mn-ea"/>
                <a:cs typeface="+mn-cs"/>
              </a:rPr>
              <a:t>How is teaching going so far?</a:t>
            </a:r>
          </a:p>
          <a:p>
            <a:pPr lvl="2"/>
            <a:r>
              <a:rPr lang="en-US" sz="1200" kern="1200" dirty="0">
                <a:solidFill>
                  <a:schemeClr val="tx1"/>
                </a:solidFill>
                <a:effectLst/>
                <a:latin typeface="+mn-lt"/>
                <a:ea typeface="+mn-ea"/>
                <a:cs typeface="+mn-cs"/>
              </a:rPr>
              <a:t>What successes have you already had?</a:t>
            </a:r>
          </a:p>
          <a:p>
            <a:pPr lvl="2"/>
            <a:r>
              <a:rPr lang="en-US" sz="1200" kern="1200" dirty="0">
                <a:solidFill>
                  <a:schemeClr val="tx1"/>
                </a:solidFill>
                <a:effectLst/>
                <a:latin typeface="+mn-lt"/>
                <a:ea typeface="+mn-ea"/>
                <a:cs typeface="+mn-cs"/>
              </a:rPr>
              <a:t>What challenges are you encountering?</a:t>
            </a:r>
          </a:p>
          <a:p>
            <a:pPr lvl="1"/>
            <a:r>
              <a:rPr lang="en-US" sz="1200" kern="1200" dirty="0">
                <a:solidFill>
                  <a:schemeClr val="tx1"/>
                </a:solidFill>
                <a:effectLst/>
                <a:latin typeface="+mn-lt"/>
                <a:ea typeface="+mn-ea"/>
                <a:cs typeface="+mn-cs"/>
              </a:rPr>
              <a:t>Give participants a few minutes warning before you wrap up. Don’t debrief, just move to content.</a:t>
            </a:r>
          </a:p>
        </p:txBody>
      </p:sp>
      <p:sp>
        <p:nvSpPr>
          <p:cNvPr id="4" name="Slide Number Placeholder 3"/>
          <p:cNvSpPr>
            <a:spLocks noGrp="1"/>
          </p:cNvSpPr>
          <p:nvPr>
            <p:ph type="sldNum" sz="quarter" idx="5"/>
          </p:nvPr>
        </p:nvSpPr>
        <p:spPr/>
        <p:txBody>
          <a:bodyPr/>
          <a:lstStyle/>
          <a:p>
            <a:fld id="{C37D7554-D10C-4E29-B8E6-BB7111FA614F}" type="slidenum">
              <a:rPr lang="en-US" smtClean="0"/>
              <a:t>3</a:t>
            </a:fld>
            <a:endParaRPr lang="en-US" dirty="0"/>
          </a:p>
        </p:txBody>
      </p:sp>
    </p:spTree>
    <p:extLst>
      <p:ext uri="{BB962C8B-B14F-4D97-AF65-F5344CB8AC3E}">
        <p14:creationId xmlns:p14="http://schemas.microsoft.com/office/powerpoint/2010/main" val="41794924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we are going to introduce a few key concepts that are foundational for learning and teaching. The framework for these foundations comes from a book called “Learning that Matters” by </a:t>
            </a:r>
            <a:r>
              <a:rPr lang="en-US" dirty="0" err="1"/>
              <a:t>Caralyn</a:t>
            </a:r>
            <a:r>
              <a:rPr lang="en-US" dirty="0"/>
              <a:t> Zehnder and colleagues (2021). Today is really intended to be a brief introduction with some actionable strategies. Each of these concepts will be covered in more depth in a webinar series over the course of the fall. These dates are listed on our website and will be sent to new faculty as a resource.</a:t>
            </a:r>
          </a:p>
        </p:txBody>
      </p:sp>
      <p:sp>
        <p:nvSpPr>
          <p:cNvPr id="4" name="Slide Number Placeholder 3"/>
          <p:cNvSpPr>
            <a:spLocks noGrp="1"/>
          </p:cNvSpPr>
          <p:nvPr>
            <p:ph type="sldNum" sz="quarter" idx="5"/>
          </p:nvPr>
        </p:nvSpPr>
        <p:spPr/>
        <p:txBody>
          <a:bodyPr/>
          <a:lstStyle/>
          <a:p>
            <a:fld id="{C37D7554-D10C-4E29-B8E6-BB7111FA614F}" type="slidenum">
              <a:rPr lang="en-US" smtClean="0"/>
              <a:t>4</a:t>
            </a:fld>
            <a:endParaRPr lang="en-US" dirty="0"/>
          </a:p>
        </p:txBody>
      </p:sp>
    </p:spTree>
    <p:extLst>
      <p:ext uri="{BB962C8B-B14F-4D97-AF65-F5344CB8AC3E}">
        <p14:creationId xmlns:p14="http://schemas.microsoft.com/office/powerpoint/2010/main" val="35912686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Aptos" panose="020B0004020202020204" pitchFamily="34" charset="0"/>
                <a:ea typeface="Times New Roman" panose="02020603050405020304" pitchFamily="18" charset="0"/>
                <a:cs typeface="Times New Roman" panose="02020603050405020304" pitchFamily="18" charset="0"/>
              </a:rPr>
              <a:t>Our students come to us from a variety of backgrounds and personal experiences. It is best not to make assumptions about what our students know or don’t know and how much they know about navigating higher education. </a:t>
            </a:r>
            <a:r>
              <a:rPr lang="en-US" dirty="0"/>
              <a:t>There are a few things you can try to help build in more equity to your course design and teaching.</a:t>
            </a:r>
          </a:p>
          <a:p>
            <a:endParaRPr lang="en-US" dirty="0"/>
          </a:p>
          <a:p>
            <a:r>
              <a:rPr lang="en-US" dirty="0"/>
              <a:t>Consider greater transparency. Are there areas of your course where students need to guess or fill in gaps of what they need to do?</a:t>
            </a:r>
          </a:p>
          <a:p>
            <a:r>
              <a:rPr lang="en-US" dirty="0"/>
              <a:t>What is the purpose of each assignment? What steps do students need to take to be successful? How do we demonstrate what success looks like or provide clear criteria?</a:t>
            </a:r>
          </a:p>
          <a:p>
            <a:endParaRPr lang="en-US" dirty="0"/>
          </a:p>
          <a:p>
            <a:r>
              <a:rPr lang="en-US" dirty="0"/>
              <a:t>Consider preparing ahead for a variety of learners. Do you provide multiple means of engagement, interaction, or motivation? Do you provide multiple means of representation, including varied instructional materials and clear language? Do you provide multiple means of action and expression? How do student show they have learned?</a:t>
            </a:r>
          </a:p>
        </p:txBody>
      </p:sp>
      <p:sp>
        <p:nvSpPr>
          <p:cNvPr id="4" name="Slide Number Placeholder 3"/>
          <p:cNvSpPr>
            <a:spLocks noGrp="1"/>
          </p:cNvSpPr>
          <p:nvPr>
            <p:ph type="sldNum" sz="quarter" idx="5"/>
          </p:nvPr>
        </p:nvSpPr>
        <p:spPr/>
        <p:txBody>
          <a:bodyPr/>
          <a:lstStyle/>
          <a:p>
            <a:fld id="{C37D7554-D10C-4E29-B8E6-BB7111FA614F}" type="slidenum">
              <a:rPr lang="en-US" smtClean="0"/>
              <a:t>5</a:t>
            </a:fld>
            <a:endParaRPr lang="en-US" dirty="0"/>
          </a:p>
        </p:txBody>
      </p:sp>
    </p:spTree>
    <p:extLst>
      <p:ext uri="{BB962C8B-B14F-4D97-AF65-F5344CB8AC3E}">
        <p14:creationId xmlns:p14="http://schemas.microsoft.com/office/powerpoint/2010/main" val="10239409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Learning theory can help us to understand some of the underlying mechanisms in teaching and learning. There are a lot of theories. We are going to give you just a taste and strategy for each of two: Constructivism and connectivism.</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Constructivism states that leaners build knowledge as opposed to passively absorbing information. Experience and reflection help learners create their own representations and integrate new information into existing mental structures. These existing structures are known as prior knowledge. What do students know about your subject already. What myths exist about your topics? Where do students struggle? You may be able to help them by helping them reflect and acknowledge what they already know about the topic at hand.</a:t>
            </a:r>
          </a:p>
          <a:p>
            <a:endParaRPr lang="en-US" dirty="0"/>
          </a:p>
          <a:p>
            <a:r>
              <a:rPr lang="en-US" dirty="0"/>
              <a:t>Connectivism believes that learners should put together new knowledge in a way that is most useful. It embraces technology as an important part of a modern learning process, as well as collaboration and diversity of thought. We can help students to make long lasting connections and deep learning through embracing relevancy and novel situations, practicing skills, and encouraging collaboration.</a:t>
            </a:r>
          </a:p>
          <a:p>
            <a:endParaRPr lang="en-US" dirty="0"/>
          </a:p>
          <a:p>
            <a:r>
              <a:rPr lang="en-US" dirty="0"/>
              <a:t>https://</a:t>
            </a:r>
            <a:r>
              <a:rPr lang="en-US" dirty="0" err="1"/>
              <a:t>www.wgu.edu</a:t>
            </a:r>
            <a:r>
              <a:rPr lang="en-US" dirty="0"/>
              <a:t>/blog/connectivism-learning-theory2105.html</a:t>
            </a:r>
          </a:p>
          <a:p>
            <a:endParaRPr lang="en-US" dirty="0"/>
          </a:p>
        </p:txBody>
      </p:sp>
      <p:sp>
        <p:nvSpPr>
          <p:cNvPr id="4" name="Slide Number Placeholder 3"/>
          <p:cNvSpPr>
            <a:spLocks noGrp="1"/>
          </p:cNvSpPr>
          <p:nvPr>
            <p:ph type="sldNum" sz="quarter" idx="5"/>
          </p:nvPr>
        </p:nvSpPr>
        <p:spPr/>
        <p:txBody>
          <a:bodyPr/>
          <a:lstStyle/>
          <a:p>
            <a:fld id="{C37D7554-D10C-4E29-B8E6-BB7111FA614F}" type="slidenum">
              <a:rPr lang="en-US" smtClean="0"/>
              <a:t>6</a:t>
            </a:fld>
            <a:endParaRPr lang="en-US" dirty="0"/>
          </a:p>
        </p:txBody>
      </p:sp>
    </p:spTree>
    <p:extLst>
      <p:ext uri="{BB962C8B-B14F-4D97-AF65-F5344CB8AC3E}">
        <p14:creationId xmlns:p14="http://schemas.microsoft.com/office/powerpoint/2010/main" val="31394238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What is Active Learner Engagement?</a:t>
            </a:r>
          </a:p>
          <a:p>
            <a:endParaRPr lang="en-US" b="1" dirty="0"/>
          </a:p>
          <a:p>
            <a:pPr lvl="0"/>
            <a:r>
              <a:rPr lang="en-US" sz="1200" b="0" kern="1200" dirty="0">
                <a:solidFill>
                  <a:schemeClr val="tx1"/>
                </a:solidFill>
                <a:effectLst/>
                <a:latin typeface="+mn-lt"/>
                <a:ea typeface="+mn-ea"/>
                <a:cs typeface="+mn-cs"/>
              </a:rPr>
              <a:t>What is active engagement? What does this mean to you?</a:t>
            </a:r>
          </a:p>
          <a:p>
            <a:pPr lvl="0"/>
            <a:r>
              <a:rPr lang="en-US" sz="1200" b="0" kern="1200" dirty="0">
                <a:solidFill>
                  <a:schemeClr val="tx1"/>
                </a:solidFill>
                <a:effectLst/>
                <a:latin typeface="+mn-lt"/>
                <a:ea typeface="+mn-ea"/>
                <a:cs typeface="+mn-cs"/>
              </a:rPr>
              <a:t>Is this in-class? Out of class?</a:t>
            </a:r>
          </a:p>
          <a:p>
            <a:pPr lvl="0"/>
            <a:r>
              <a:rPr lang="en-US" sz="1200" b="0" kern="1200" dirty="0">
                <a:solidFill>
                  <a:schemeClr val="tx1"/>
                </a:solidFill>
                <a:effectLst/>
                <a:latin typeface="+mn-lt"/>
                <a:ea typeface="+mn-ea"/>
                <a:cs typeface="+mn-cs"/>
              </a:rPr>
              <a:t>Whose responsibility is it to create active engagement?</a:t>
            </a:r>
          </a:p>
          <a:p>
            <a:pPr lvl="0"/>
            <a:endParaRPr lang="en-US" sz="1200" b="0" kern="1200" dirty="0">
              <a:solidFill>
                <a:schemeClr val="tx1"/>
              </a:solidFill>
              <a:effectLst/>
              <a:latin typeface="+mn-lt"/>
              <a:ea typeface="+mn-ea"/>
              <a:cs typeface="+mn-cs"/>
            </a:endParaRPr>
          </a:p>
          <a:p>
            <a:pPr lvl="0"/>
            <a:r>
              <a:rPr lang="en-US" b="0" dirty="0"/>
              <a:t>The best way to ensure that students are engaged and taking an active role is engage students in active learning.</a:t>
            </a:r>
          </a:p>
          <a:p>
            <a:endParaRPr lang="en-US" dirty="0"/>
          </a:p>
          <a:p>
            <a:r>
              <a:rPr lang="en-US" dirty="0"/>
              <a:t>Defined by Prince (2004) “Active learning is generally defined as any instructional method that engages students in the learning process. In short, active learning requires students to do meaningful learning activities and think about what they are doing.”</a:t>
            </a:r>
          </a:p>
          <a:p>
            <a:endParaRPr lang="en-US" dirty="0"/>
          </a:p>
          <a:p>
            <a:r>
              <a:rPr lang="en-US" dirty="0"/>
              <a:t>One way to think about it is using some inspiration from Chickering and </a:t>
            </a:r>
            <a:r>
              <a:rPr lang="en-US" dirty="0" err="1"/>
              <a:t>Gamson’s</a:t>
            </a:r>
            <a:r>
              <a:rPr lang="en-US" dirty="0"/>
              <a:t> 7 principles for good undergraduate education. If we consider our classroom interactions and course design from these three lenses, it can help us identify the types of things we are asking students to do.</a:t>
            </a:r>
          </a:p>
          <a:p>
            <a:r>
              <a:rPr lang="en-US" dirty="0"/>
              <a:t>Student-Content - textbook, videos, straight non-interactive lecture; assignments, reflection</a:t>
            </a:r>
          </a:p>
          <a:p>
            <a:r>
              <a:rPr lang="en-US" dirty="0"/>
              <a:t>Student-Student – group work, talking to a neighbor, introductions, study groups</a:t>
            </a:r>
          </a:p>
          <a:p>
            <a:r>
              <a:rPr lang="en-US" dirty="0"/>
              <a:t>Student-Instructor – Communication, lecture, question posing, feedback, one-on-ones</a:t>
            </a:r>
          </a:p>
        </p:txBody>
      </p:sp>
      <p:sp>
        <p:nvSpPr>
          <p:cNvPr id="4" name="Slide Number Placeholder 3"/>
          <p:cNvSpPr>
            <a:spLocks noGrp="1"/>
          </p:cNvSpPr>
          <p:nvPr>
            <p:ph type="sldNum" sz="quarter" idx="5"/>
          </p:nvPr>
        </p:nvSpPr>
        <p:spPr/>
        <p:txBody>
          <a:bodyPr/>
          <a:lstStyle/>
          <a:p>
            <a:fld id="{C37D7554-D10C-4E29-B8E6-BB7111FA614F}" type="slidenum">
              <a:rPr lang="en-US" smtClean="0"/>
              <a:t>7</a:t>
            </a:fld>
            <a:endParaRPr lang="en-US" dirty="0"/>
          </a:p>
        </p:txBody>
      </p:sp>
    </p:spTree>
    <p:extLst>
      <p:ext uri="{BB962C8B-B14F-4D97-AF65-F5344CB8AC3E}">
        <p14:creationId xmlns:p14="http://schemas.microsoft.com/office/powerpoint/2010/main" val="42929676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t>Motivation is important! One thing we can do to help students is to help them cultivate an interest in the learning process, growth, and resiliency. Growth mindset looks at doing poorly as a challenge and an opportunity to learn and strive to do more or better next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Aptos" panose="020B00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ptos" panose="020B0004020202020204" pitchFamily="34" charset="0"/>
                <a:ea typeface="Times New Roman" panose="02020603050405020304" pitchFamily="18" charset="0"/>
                <a:cs typeface="Times New Roman" panose="02020603050405020304" pitchFamily="18" charset="0"/>
              </a:rPr>
              <a:t>We can utilize the concept of growth mindset by using our assessment practices to shift student focus, when possible, from summative grades to formative growth opportunities.</a:t>
            </a:r>
          </a:p>
          <a:p>
            <a:pPr marL="685800" marR="0" lvl="1" indent="-228600">
              <a:lnSpc>
                <a:spcPct val="116000"/>
              </a:lnSpc>
              <a:spcBef>
                <a:spcPts val="0"/>
              </a:spcBef>
              <a:spcAft>
                <a:spcPts val="0"/>
              </a:spcAft>
              <a:buFont typeface="Symbol" pitchFamily="2" charset="2"/>
              <a:buChar char=""/>
            </a:pPr>
            <a:r>
              <a:rPr lang="en-US" sz="1800" dirty="0">
                <a:effectLst/>
                <a:latin typeface="Aptos" panose="020B0004020202020204" pitchFamily="34" charset="0"/>
                <a:ea typeface="Times New Roman" panose="02020603050405020304" pitchFamily="18" charset="0"/>
                <a:cs typeface="Times New Roman" panose="02020603050405020304" pitchFamily="18" charset="0"/>
              </a:rPr>
              <a:t>Build relationships and community</a:t>
            </a:r>
          </a:p>
          <a:p>
            <a:pPr marL="1143000" marR="0" lvl="2" indent="-228600">
              <a:lnSpc>
                <a:spcPct val="116000"/>
              </a:lnSpc>
              <a:spcBef>
                <a:spcPts val="0"/>
              </a:spcBef>
              <a:spcAft>
                <a:spcPts val="0"/>
              </a:spcAft>
              <a:buFont typeface="Symbol" pitchFamily="2" charset="2"/>
              <a:buChar char=""/>
            </a:pPr>
            <a:r>
              <a:rPr lang="en-US" sz="1800" dirty="0">
                <a:effectLst/>
                <a:latin typeface="Aptos" panose="020B0004020202020204" pitchFamily="34" charset="0"/>
                <a:ea typeface="Times New Roman" panose="02020603050405020304" pitchFamily="18" charset="0"/>
                <a:cs typeface="Times New Roman" panose="02020603050405020304" pitchFamily="18" charset="0"/>
              </a:rPr>
              <a:t>Allow students to feel seen as a person and not just an id on an exam.</a:t>
            </a:r>
          </a:p>
          <a:p>
            <a:pPr marL="685800" marR="0" lvl="1" indent="-228600">
              <a:lnSpc>
                <a:spcPct val="116000"/>
              </a:lnSpc>
              <a:spcBef>
                <a:spcPts val="0"/>
              </a:spcBef>
              <a:spcAft>
                <a:spcPts val="0"/>
              </a:spcAft>
              <a:buFont typeface="Symbol" pitchFamily="2" charset="2"/>
              <a:buChar char=""/>
            </a:pPr>
            <a:r>
              <a:rPr lang="en-US" sz="1800" dirty="0">
                <a:effectLst/>
                <a:latin typeface="Aptos" panose="020B0004020202020204" pitchFamily="34" charset="0"/>
                <a:ea typeface="Times New Roman" panose="02020603050405020304" pitchFamily="18" charset="0"/>
                <a:cs typeface="Times New Roman" panose="02020603050405020304" pitchFamily="18" charset="0"/>
              </a:rPr>
              <a:t>Focus on formative feedback and low stakes opportunities for practice.</a:t>
            </a:r>
          </a:p>
          <a:p>
            <a:pPr marL="1143000" marR="0" lvl="2" indent="-228600">
              <a:lnSpc>
                <a:spcPct val="116000"/>
              </a:lnSpc>
              <a:spcBef>
                <a:spcPts val="0"/>
              </a:spcBef>
              <a:spcAft>
                <a:spcPts val="0"/>
              </a:spcAft>
              <a:buFont typeface="Symbol" pitchFamily="2" charset="2"/>
              <a:buChar char=""/>
            </a:pPr>
            <a:r>
              <a:rPr lang="en-US" sz="1800" dirty="0">
                <a:effectLst/>
                <a:latin typeface="Aptos" panose="020B0004020202020204" pitchFamily="34" charset="0"/>
                <a:ea typeface="Times New Roman" panose="02020603050405020304" pitchFamily="18" charset="0"/>
                <a:cs typeface="Times New Roman" panose="02020603050405020304" pitchFamily="18" charset="0"/>
              </a:rPr>
              <a:t>Can you provide smaller quizzes or even time to talk to peers about their challenges?</a:t>
            </a:r>
          </a:p>
          <a:p>
            <a:pPr marL="685800" marR="0" lvl="1" indent="-228600">
              <a:lnSpc>
                <a:spcPct val="116000"/>
              </a:lnSpc>
              <a:spcBef>
                <a:spcPts val="0"/>
              </a:spcBef>
              <a:spcAft>
                <a:spcPts val="0"/>
              </a:spcAft>
              <a:buFont typeface="Symbol" pitchFamily="2" charset="2"/>
              <a:buChar char=""/>
            </a:pPr>
            <a:r>
              <a:rPr lang="en-US" sz="1800" dirty="0">
                <a:effectLst/>
                <a:latin typeface="Aptos" panose="020B0004020202020204" pitchFamily="34" charset="0"/>
                <a:ea typeface="Times New Roman" panose="02020603050405020304" pitchFamily="18" charset="0"/>
                <a:cs typeface="Times New Roman" panose="02020603050405020304" pitchFamily="18" charset="0"/>
              </a:rPr>
              <a:t>Set clear, high expectations with the support to achieve them.</a:t>
            </a:r>
          </a:p>
          <a:p>
            <a:pPr marL="1143000" marR="0" lvl="2" indent="-228600">
              <a:lnSpc>
                <a:spcPct val="116000"/>
              </a:lnSpc>
              <a:spcBef>
                <a:spcPts val="0"/>
              </a:spcBef>
              <a:spcAft>
                <a:spcPts val="0"/>
              </a:spcAft>
              <a:buFont typeface="Symbol" pitchFamily="2" charset="2"/>
              <a:buChar char=""/>
            </a:pPr>
            <a:r>
              <a:rPr lang="en-US" sz="1800" dirty="0">
                <a:effectLst/>
                <a:latin typeface="Aptos" panose="020B0004020202020204" pitchFamily="34" charset="0"/>
                <a:ea typeface="Times New Roman" panose="02020603050405020304" pitchFamily="18" charset="0"/>
                <a:cs typeface="Times New Roman" panose="02020603050405020304" pitchFamily="18" charset="0"/>
              </a:rPr>
              <a:t>What exactly do you want students to do? What do they need to get there?</a:t>
            </a:r>
          </a:p>
          <a:p>
            <a:pPr marL="685800" marR="0" lvl="1" indent="-228600">
              <a:lnSpc>
                <a:spcPct val="116000"/>
              </a:lnSpc>
              <a:spcBef>
                <a:spcPts val="0"/>
              </a:spcBef>
              <a:spcAft>
                <a:spcPts val="0"/>
              </a:spcAft>
              <a:buFont typeface="Symbol" pitchFamily="2" charset="2"/>
              <a:buChar char=""/>
            </a:pPr>
            <a:r>
              <a:rPr lang="en-US" sz="1800" dirty="0">
                <a:effectLst/>
                <a:latin typeface="Aptos" panose="020B0004020202020204" pitchFamily="34" charset="0"/>
                <a:ea typeface="Times New Roman" panose="02020603050405020304" pitchFamily="18" charset="0"/>
                <a:cs typeface="Times New Roman" panose="02020603050405020304" pitchFamily="18" charset="0"/>
              </a:rPr>
              <a:t>Build in relevancy and autonomy – connections!</a:t>
            </a:r>
          </a:p>
          <a:p>
            <a:pPr marL="685800" marR="0" lvl="1" indent="-228600">
              <a:lnSpc>
                <a:spcPct val="116000"/>
              </a:lnSpc>
              <a:spcBef>
                <a:spcPts val="0"/>
              </a:spcBef>
              <a:spcAft>
                <a:spcPts val="800"/>
              </a:spcAft>
              <a:buFont typeface="Symbol" pitchFamily="2" charset="2"/>
              <a:buChar char=""/>
            </a:pPr>
            <a:r>
              <a:rPr lang="en-US" sz="1800" dirty="0">
                <a:effectLst/>
                <a:latin typeface="Aptos" panose="020B0004020202020204" pitchFamily="34" charset="0"/>
                <a:ea typeface="Times New Roman" panose="02020603050405020304" pitchFamily="18" charset="0"/>
                <a:cs typeface="Times New Roman" panose="02020603050405020304" pitchFamily="18" charset="0"/>
              </a:rPr>
              <a:t>Transparency – Why?</a:t>
            </a:r>
          </a:p>
          <a:p>
            <a:endParaRPr lang="en-US" dirty="0"/>
          </a:p>
        </p:txBody>
      </p:sp>
      <p:sp>
        <p:nvSpPr>
          <p:cNvPr id="4" name="Slide Number Placeholder 3"/>
          <p:cNvSpPr>
            <a:spLocks noGrp="1"/>
          </p:cNvSpPr>
          <p:nvPr>
            <p:ph type="sldNum" sz="quarter" idx="5"/>
          </p:nvPr>
        </p:nvSpPr>
        <p:spPr/>
        <p:txBody>
          <a:bodyPr/>
          <a:lstStyle/>
          <a:p>
            <a:fld id="{C37D7554-D10C-4E29-B8E6-BB7111FA614F}" type="slidenum">
              <a:rPr lang="en-US" smtClean="0"/>
              <a:t>8</a:t>
            </a:fld>
            <a:endParaRPr lang="en-US" dirty="0"/>
          </a:p>
        </p:txBody>
      </p:sp>
    </p:spTree>
    <p:extLst>
      <p:ext uri="{BB962C8B-B14F-4D97-AF65-F5344CB8AC3E}">
        <p14:creationId xmlns:p14="http://schemas.microsoft.com/office/powerpoint/2010/main" val="25335181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Activity (7 mins)</a:t>
            </a:r>
          </a:p>
          <a:p>
            <a:pPr lvl="1"/>
            <a:r>
              <a:rPr lang="en-US" sz="1200" kern="1200" dirty="0">
                <a:solidFill>
                  <a:schemeClr val="tx1"/>
                </a:solidFill>
                <a:effectLst/>
                <a:latin typeface="+mn-lt"/>
                <a:ea typeface="+mn-ea"/>
                <a:cs typeface="+mn-cs"/>
              </a:rPr>
              <a:t>Ask faculty to do the following:</a:t>
            </a:r>
          </a:p>
          <a:p>
            <a:pPr lvl="2"/>
            <a:r>
              <a:rPr lang="en-US" sz="1200" kern="1200" dirty="0">
                <a:solidFill>
                  <a:schemeClr val="tx1"/>
                </a:solidFill>
                <a:effectLst/>
                <a:latin typeface="+mn-lt"/>
                <a:ea typeface="+mn-ea"/>
                <a:cs typeface="+mn-cs"/>
              </a:rPr>
              <a:t>Reflect on these questions by yourself (2 minutes):</a:t>
            </a:r>
          </a:p>
          <a:p>
            <a:pPr lvl="3"/>
            <a:r>
              <a:rPr lang="en-US" sz="1200" kern="1200" dirty="0">
                <a:solidFill>
                  <a:schemeClr val="tx1"/>
                </a:solidFill>
                <a:effectLst/>
                <a:latin typeface="+mn-lt"/>
                <a:ea typeface="+mn-ea"/>
                <a:cs typeface="+mn-cs"/>
              </a:rPr>
              <a:t>How can you apply one of these anchor concepts to your current teaching context?</a:t>
            </a:r>
          </a:p>
          <a:p>
            <a:pPr lvl="3"/>
            <a:r>
              <a:rPr lang="en-US" sz="1200" kern="1200" dirty="0">
                <a:solidFill>
                  <a:schemeClr val="tx1"/>
                </a:solidFill>
                <a:effectLst/>
                <a:latin typeface="+mn-lt"/>
                <a:ea typeface="+mn-ea"/>
                <a:cs typeface="+mn-cs"/>
              </a:rPr>
              <a:t>What do you need to be successful this semester?</a:t>
            </a:r>
          </a:p>
          <a:p>
            <a:pPr lvl="2"/>
            <a:r>
              <a:rPr lang="en-US" sz="1200" kern="1200" dirty="0">
                <a:solidFill>
                  <a:schemeClr val="tx1"/>
                </a:solidFill>
                <a:effectLst/>
                <a:latin typeface="+mn-lt"/>
                <a:ea typeface="+mn-ea"/>
                <a:cs typeface="+mn-cs"/>
              </a:rPr>
              <a:t>Share your thoughts with 1 partner (3 minutes).</a:t>
            </a:r>
          </a:p>
          <a:p>
            <a:pPr lvl="1"/>
            <a:r>
              <a:rPr lang="en-US" sz="1200" kern="1200" dirty="0">
                <a:solidFill>
                  <a:schemeClr val="tx1"/>
                </a:solidFill>
                <a:effectLst/>
                <a:latin typeface="+mn-lt"/>
                <a:ea typeface="+mn-ea"/>
                <a:cs typeface="+mn-cs"/>
              </a:rPr>
              <a:t>Ask 1-2 participants to share their thoughts, time permitting.</a:t>
            </a:r>
          </a:p>
        </p:txBody>
      </p:sp>
      <p:sp>
        <p:nvSpPr>
          <p:cNvPr id="4" name="Slide Number Placeholder 3"/>
          <p:cNvSpPr>
            <a:spLocks noGrp="1"/>
          </p:cNvSpPr>
          <p:nvPr>
            <p:ph type="sldNum" sz="quarter" idx="5"/>
          </p:nvPr>
        </p:nvSpPr>
        <p:spPr/>
        <p:txBody>
          <a:bodyPr/>
          <a:lstStyle/>
          <a:p>
            <a:fld id="{C37D7554-D10C-4E29-B8E6-BB7111FA614F}" type="slidenum">
              <a:rPr lang="en-US" smtClean="0"/>
              <a:t>9</a:t>
            </a:fld>
            <a:endParaRPr lang="en-US" dirty="0"/>
          </a:p>
        </p:txBody>
      </p:sp>
    </p:spTree>
    <p:extLst>
      <p:ext uri="{BB962C8B-B14F-4D97-AF65-F5344CB8AC3E}">
        <p14:creationId xmlns:p14="http://schemas.microsoft.com/office/powerpoint/2010/main" val="3316384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bg>
      <p:bgPr>
        <a:solidFill>
          <a:srgbClr val="73000A"/>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B5E70F-EF03-B535-2505-BC971E3BC36D}"/>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8794424E-93DD-A404-D05E-EF6030A76D3B}"/>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03A3B6B-5129-A46A-A20C-5D7BC706C9B1}"/>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7">
            <a:extLst>
              <a:ext uri="{FF2B5EF4-FFF2-40B4-BE49-F238E27FC236}">
                <a16:creationId xmlns:a16="http://schemas.microsoft.com/office/drawing/2014/main" id="{24E401A1-8CEE-5E1B-343B-D737433AE63F}"/>
              </a:ext>
            </a:extLst>
          </p:cNvPr>
          <p:cNvSpPr>
            <a:spLocks noGrp="1"/>
          </p:cNvSpPr>
          <p:nvPr>
            <p:ph type="title" hasCustomPrompt="1"/>
          </p:nvPr>
        </p:nvSpPr>
        <p:spPr>
          <a:xfrm>
            <a:off x="1317615" y="1145895"/>
            <a:ext cx="5523021" cy="1786471"/>
          </a:xfrm>
        </p:spPr>
        <p:txBody>
          <a:bodyPr anchor="t" anchorCtr="0">
            <a:normAutofit/>
          </a:bodyPr>
          <a:lstStyle>
            <a:lvl1pPr>
              <a:defRPr sz="6000" b="1" i="0">
                <a:solidFill>
                  <a:schemeClr val="bg1">
                    <a:lumMod val="95000"/>
                  </a:schemeClr>
                </a:solidFill>
                <a:latin typeface="Arial" panose="020B0604020202020204" pitchFamily="34" charset="0"/>
                <a:cs typeface="Arial" panose="020B0604020202020204" pitchFamily="34" charset="0"/>
              </a:defRPr>
            </a:lvl1pPr>
          </a:lstStyle>
          <a:p>
            <a:r>
              <a:rPr lang="en-US" dirty="0"/>
              <a:t>Click to add title</a:t>
            </a:r>
          </a:p>
        </p:txBody>
      </p:sp>
      <p:pic>
        <p:nvPicPr>
          <p:cNvPr id="9" name="Picture 8">
            <a:extLst>
              <a:ext uri="{FF2B5EF4-FFF2-40B4-BE49-F238E27FC236}">
                <a16:creationId xmlns:a16="http://schemas.microsoft.com/office/drawing/2014/main" id="{099F49BF-3C4C-A3D7-6DCE-EEC29FEF4C1E}"/>
              </a:ext>
            </a:extLst>
          </p:cNvPr>
          <p:cNvPicPr>
            <a:picLocks noChangeAspect="1"/>
          </p:cNvPicPr>
          <p:nvPr userDrawn="1"/>
        </p:nvPicPr>
        <p:blipFill>
          <a:blip r:embed="rId2"/>
          <a:stretch>
            <a:fillRect/>
          </a:stretch>
        </p:blipFill>
        <p:spPr>
          <a:xfrm>
            <a:off x="6400797" y="5610647"/>
            <a:ext cx="5987327" cy="1185491"/>
          </a:xfrm>
          <a:prstGeom prst="rect">
            <a:avLst/>
          </a:prstGeom>
        </p:spPr>
      </p:pic>
    </p:spTree>
    <p:extLst>
      <p:ext uri="{BB962C8B-B14F-4D97-AF65-F5344CB8AC3E}">
        <p14:creationId xmlns:p14="http://schemas.microsoft.com/office/powerpoint/2010/main" val="1784555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nd 2 Content ">
    <p:bg>
      <p:bgPr>
        <a:solidFill>
          <a:schemeClr val="bg1">
            <a:lumMod val="95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4000" b="1" i="0">
                <a:solidFill>
                  <a:srgbClr val="73000A"/>
                </a:solidFill>
                <a:latin typeface="Arial" panose="020B0604020202020204" pitchFamily="34" charset="0"/>
                <a:cs typeface="Arial" panose="020B0604020202020204" pitchFamily="34" charset="0"/>
              </a:defRPr>
            </a:lvl1pPr>
          </a:lstStyle>
          <a:p>
            <a:r>
              <a:rPr lang="en-US" dirty="0"/>
              <a:t>Click to add title</a:t>
            </a:r>
          </a:p>
        </p:txBody>
      </p:sp>
      <p:sp>
        <p:nvSpPr>
          <p:cNvPr id="2" name="Content Placeholder 7">
            <a:extLst>
              <a:ext uri="{FF2B5EF4-FFF2-40B4-BE49-F238E27FC236}">
                <a16:creationId xmlns:a16="http://schemas.microsoft.com/office/drawing/2014/main" id="{AEA3C42D-C3E7-4F13-63E2-96D7A3B21113}"/>
              </a:ext>
            </a:extLst>
          </p:cNvPr>
          <p:cNvSpPr>
            <a:spLocks noGrp="1"/>
          </p:cNvSpPr>
          <p:nvPr>
            <p:ph sz="quarter" idx="12" hasCustomPrompt="1"/>
          </p:nvPr>
        </p:nvSpPr>
        <p:spPr>
          <a:xfrm>
            <a:off x="1468814" y="2057401"/>
            <a:ext cx="4627186" cy="3886200"/>
          </a:xfrm>
        </p:spPr>
        <p:txBody>
          <a:bodyPr lIns="0">
            <a:normAutofit/>
          </a:bodyPr>
          <a:lstStyle>
            <a:lvl1pPr marL="0" indent="0">
              <a:lnSpc>
                <a:spcPct val="100000"/>
              </a:lnSpc>
              <a:spcBef>
                <a:spcPts val="1000"/>
              </a:spcBef>
              <a:spcAft>
                <a:spcPts val="1200"/>
              </a:spcAft>
              <a:buNone/>
              <a:defRPr sz="2000" b="1" i="0">
                <a:solidFill>
                  <a:srgbClr val="73000A"/>
                </a:solidFill>
                <a:latin typeface="Arial" panose="020B0604020202020204" pitchFamily="34" charset="0"/>
                <a:cs typeface="Arial" panose="020B0604020202020204" pitchFamily="34" charset="0"/>
              </a:defRPr>
            </a:lvl1pPr>
            <a:lvl2pPr marL="228600" indent="-228600">
              <a:lnSpc>
                <a:spcPct val="100000"/>
              </a:lnSpc>
              <a:spcBef>
                <a:spcPts val="0"/>
              </a:spcBef>
              <a:spcAft>
                <a:spcPts val="1200"/>
              </a:spcAft>
              <a:buClr>
                <a:srgbClr val="73000A"/>
              </a:buClr>
              <a:buFont typeface="Arial" panose="020B0604020202020204" pitchFamily="34" charset="0"/>
              <a:buChar char="•"/>
              <a:defRPr sz="2000"/>
            </a:lvl2pPr>
            <a:lvl3pPr marL="685800" indent="-228600">
              <a:spcBef>
                <a:spcPts val="1000"/>
              </a:spcBef>
              <a:spcAft>
                <a:spcPts val="1200"/>
              </a:spcAft>
              <a:buClr>
                <a:srgbClr val="73000A"/>
              </a:buClr>
              <a:buFont typeface="Arial" panose="020B0604020202020204" pitchFamily="34" charset="0"/>
              <a:buChar char="•"/>
              <a:defRPr sz="2000"/>
            </a:lvl3pPr>
            <a:lvl4pPr marL="1143000" indent="-228600">
              <a:spcBef>
                <a:spcPts val="1000"/>
              </a:spcBef>
              <a:spcAft>
                <a:spcPts val="1200"/>
              </a:spcAft>
              <a:buClr>
                <a:srgbClr val="73000A"/>
              </a:buClr>
              <a:buFont typeface="Arial" panose="020B0604020202020204" pitchFamily="34" charset="0"/>
              <a:buChar char="•"/>
              <a:defRPr sz="2000"/>
            </a:lvl4pPr>
            <a:lvl5pPr marL="1600200" indent="-228600">
              <a:spcBef>
                <a:spcPts val="1000"/>
              </a:spcBef>
              <a:spcAft>
                <a:spcPts val="1200"/>
              </a:spcAft>
              <a:buClr>
                <a:srgbClr val="73000A"/>
              </a:buClr>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6668185" y="2057401"/>
            <a:ext cx="4609399" cy="3886200"/>
          </a:xfrm>
        </p:spPr>
        <p:txBody>
          <a:bodyPr lIns="0">
            <a:normAutofit/>
          </a:bodyPr>
          <a:lstStyle>
            <a:lvl1pPr marL="0" indent="0">
              <a:lnSpc>
                <a:spcPct val="100000"/>
              </a:lnSpc>
              <a:spcBef>
                <a:spcPts val="1000"/>
              </a:spcBef>
              <a:spcAft>
                <a:spcPts val="1200"/>
              </a:spcAft>
              <a:buNone/>
              <a:defRPr sz="2000" b="1" i="0">
                <a:solidFill>
                  <a:srgbClr val="73000A"/>
                </a:solidFill>
                <a:latin typeface="Arial" panose="020B0604020202020204" pitchFamily="34" charset="0"/>
                <a:cs typeface="Arial" panose="020B0604020202020204" pitchFamily="34" charset="0"/>
              </a:defRPr>
            </a:lvl1pPr>
            <a:lvl2pPr marL="228600" indent="-228600">
              <a:lnSpc>
                <a:spcPct val="100000"/>
              </a:lnSpc>
              <a:spcBef>
                <a:spcPts val="1000"/>
              </a:spcBef>
              <a:spcAft>
                <a:spcPts val="1200"/>
              </a:spcAft>
              <a:buClr>
                <a:srgbClr val="73000A"/>
              </a:buClr>
              <a:buFont typeface="Arial" panose="020B0604020202020204" pitchFamily="34" charset="0"/>
              <a:buChar char="•"/>
              <a:defRPr sz="2000">
                <a:latin typeface="Arial" panose="020B0604020202020204" pitchFamily="34" charset="0"/>
                <a:cs typeface="Arial" panose="020B0604020202020204" pitchFamily="34" charset="0"/>
              </a:defRPr>
            </a:lvl2pPr>
            <a:lvl3pPr marL="685800" indent="-228600">
              <a:spcBef>
                <a:spcPts val="1000"/>
              </a:spcBef>
              <a:spcAft>
                <a:spcPts val="1200"/>
              </a:spcAft>
              <a:buClr>
                <a:srgbClr val="73000A"/>
              </a:buClr>
              <a:buFont typeface="Arial" panose="020B0604020202020204" pitchFamily="34" charset="0"/>
              <a:buChar char="•"/>
              <a:defRPr sz="2000">
                <a:latin typeface="Arial" panose="020B0604020202020204" pitchFamily="34" charset="0"/>
                <a:cs typeface="Arial" panose="020B0604020202020204" pitchFamily="34" charset="0"/>
              </a:defRPr>
            </a:lvl3pPr>
            <a:lvl4pPr marL="1143000" indent="-228600">
              <a:spcBef>
                <a:spcPts val="1000"/>
              </a:spcBef>
              <a:spcAft>
                <a:spcPts val="1200"/>
              </a:spcAft>
              <a:buClr>
                <a:srgbClr val="73000A"/>
              </a:buClr>
              <a:buFont typeface="Arial" panose="020B0604020202020204" pitchFamily="34" charset="0"/>
              <a:buChar char="•"/>
              <a:defRPr sz="2000">
                <a:latin typeface="Arial" panose="020B0604020202020204" pitchFamily="34" charset="0"/>
                <a:cs typeface="Arial" panose="020B0604020202020204" pitchFamily="34" charset="0"/>
              </a:defRPr>
            </a:lvl4pPr>
            <a:lvl5pPr marL="1600200" indent="-228600">
              <a:spcBef>
                <a:spcPts val="1000"/>
              </a:spcBef>
              <a:spcAft>
                <a:spcPts val="1200"/>
              </a:spcAft>
              <a:buClr>
                <a:srgbClr val="73000A"/>
              </a:buClr>
              <a:buFont typeface="Arial" panose="020B0604020202020204" pitchFamily="34" charset="0"/>
              <a:buChar char="•"/>
              <a:defRPr sz="2000">
                <a:latin typeface="Arial" panose="020B0604020202020204" pitchFamily="34" charset="0"/>
                <a:cs typeface="Arial" panose="020B0604020202020204" pitchFamily="34" charset="0"/>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rgbClr val="7300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rgbClr val="73000A"/>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2F9F071D-3452-8557-FB09-3179EB513E83}"/>
              </a:ext>
            </a:extLst>
          </p:cNvPr>
          <p:cNvPicPr>
            <a:picLocks noChangeAspect="1"/>
          </p:cNvPicPr>
          <p:nvPr userDrawn="1"/>
        </p:nvPicPr>
        <p:blipFill>
          <a:blip r:embed="rId2"/>
          <a:stretch>
            <a:fillRect/>
          </a:stretch>
        </p:blipFill>
        <p:spPr>
          <a:xfrm>
            <a:off x="7685589" y="6045728"/>
            <a:ext cx="4641125" cy="918943"/>
          </a:xfrm>
          <a:prstGeom prst="rect">
            <a:avLst/>
          </a:prstGeom>
        </p:spPr>
      </p:pic>
      <p:sp>
        <p:nvSpPr>
          <p:cNvPr id="10" name="Rectangle 9">
            <a:extLst>
              <a:ext uri="{FF2B5EF4-FFF2-40B4-BE49-F238E27FC236}">
                <a16:creationId xmlns:a16="http://schemas.microsoft.com/office/drawing/2014/main" id="{F9D2249C-43AF-9158-C08D-1B3C0A0CDB19}"/>
              </a:ext>
            </a:extLst>
          </p:cNvPr>
          <p:cNvSpPr/>
          <p:nvPr userDrawn="1"/>
        </p:nvSpPr>
        <p:spPr>
          <a:xfrm>
            <a:off x="0" y="5943600"/>
            <a:ext cx="914405" cy="914400"/>
          </a:xfrm>
          <a:prstGeom prst="rect">
            <a:avLst/>
          </a:prstGeom>
          <a:solidFill>
            <a:srgbClr val="73000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15380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2 Content 3">
    <p:bg>
      <p:bgPr>
        <a:solidFill>
          <a:schemeClr val="bg1">
            <a:lumMod val="95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b="1" i="0">
                <a:solidFill>
                  <a:srgbClr val="73000A"/>
                </a:solidFill>
                <a:latin typeface="Arial" panose="020B0604020202020204" pitchFamily="34" charset="0"/>
                <a:cs typeface="Arial" panose="020B0604020202020204" pitchFamily="34" charset="0"/>
              </a:defRPr>
            </a:lvl1pPr>
          </a:lstStyle>
          <a:p>
            <a:r>
              <a:rPr lang="en-US" dirty="0"/>
              <a:t>Click to add title</a:t>
            </a:r>
          </a:p>
        </p:txBody>
      </p:sp>
      <p:sp>
        <p:nvSpPr>
          <p:cNvPr id="4" name="Content Placeholder 7">
            <a:extLst>
              <a:ext uri="{FF2B5EF4-FFF2-40B4-BE49-F238E27FC236}">
                <a16:creationId xmlns:a16="http://schemas.microsoft.com/office/drawing/2014/main" id="{C355854D-70C0-E6E1-2A0C-284D00A21AEC}"/>
              </a:ext>
            </a:extLst>
          </p:cNvPr>
          <p:cNvSpPr>
            <a:spLocks noGrp="1"/>
          </p:cNvSpPr>
          <p:nvPr>
            <p:ph sz="quarter" idx="12" hasCustomPrompt="1"/>
          </p:nvPr>
        </p:nvSpPr>
        <p:spPr>
          <a:xfrm>
            <a:off x="1468815" y="2057401"/>
            <a:ext cx="3068678" cy="4119463"/>
          </a:xfrm>
        </p:spPr>
        <p:txBody>
          <a:bodyPr lIns="0">
            <a:normAutofit/>
          </a:bodyPr>
          <a:lstStyle>
            <a:lvl1pPr marL="320040" indent="-320040">
              <a:lnSpc>
                <a:spcPct val="100000"/>
              </a:lnSpc>
              <a:spcBef>
                <a:spcPts val="0"/>
              </a:spcBef>
              <a:spcAft>
                <a:spcPts val="1200"/>
              </a:spcAft>
              <a:buClr>
                <a:srgbClr val="73000A"/>
              </a:buClr>
              <a:buFont typeface="+mj-lt"/>
              <a:buAutoNum type="arabicPeriod"/>
              <a:defRPr sz="2000">
                <a:latin typeface="Arial" panose="020B0604020202020204" pitchFamily="34" charset="0"/>
                <a:cs typeface="Arial" panose="020B0604020202020204" pitchFamily="34" charset="0"/>
              </a:defRPr>
            </a:lvl1pPr>
            <a:lvl2pPr marL="457200" indent="-320040">
              <a:lnSpc>
                <a:spcPct val="100000"/>
              </a:lnSpc>
              <a:spcBef>
                <a:spcPts val="1000"/>
              </a:spcBef>
              <a:spcAft>
                <a:spcPts val="1200"/>
              </a:spcAft>
              <a:buClr>
                <a:srgbClr val="73000A"/>
              </a:buClr>
              <a:buFont typeface="+mj-lt"/>
              <a:buAutoNum type="alphaLcPeriod"/>
              <a:defRPr sz="2000">
                <a:latin typeface="Arial" panose="020B0604020202020204" pitchFamily="34" charset="0"/>
                <a:cs typeface="Arial" panose="020B0604020202020204" pitchFamily="34" charset="0"/>
              </a:defRPr>
            </a:lvl2pPr>
            <a:lvl3pPr marL="914400" indent="-320040">
              <a:spcBef>
                <a:spcPts val="1000"/>
              </a:spcBef>
              <a:spcAft>
                <a:spcPts val="1200"/>
              </a:spcAft>
              <a:buClr>
                <a:srgbClr val="73000A"/>
              </a:buClr>
              <a:buFont typeface="+mj-lt"/>
              <a:buAutoNum type="arabicParenR"/>
              <a:defRPr sz="2000">
                <a:latin typeface="Arial" panose="020B0604020202020204" pitchFamily="34" charset="0"/>
                <a:cs typeface="Arial" panose="020B0604020202020204" pitchFamily="34" charset="0"/>
              </a:defRPr>
            </a:lvl3pPr>
            <a:lvl4pPr marL="1371600" indent="-320040">
              <a:spcBef>
                <a:spcPts val="1000"/>
              </a:spcBef>
              <a:spcAft>
                <a:spcPts val="1200"/>
              </a:spcAft>
              <a:buClr>
                <a:srgbClr val="73000A"/>
              </a:buClr>
              <a:buFont typeface="+mj-lt"/>
              <a:buAutoNum type="alphaLcParenR"/>
              <a:defRPr sz="2000">
                <a:latin typeface="Arial" panose="020B0604020202020204" pitchFamily="34" charset="0"/>
                <a:cs typeface="Arial" panose="020B0604020202020204" pitchFamily="34" charset="0"/>
              </a:defRPr>
            </a:lvl4pPr>
            <a:lvl5pPr marL="1828800" indent="-320040">
              <a:spcBef>
                <a:spcPts val="1000"/>
              </a:spcBef>
              <a:spcAft>
                <a:spcPts val="1200"/>
              </a:spcAft>
              <a:buClr>
                <a:srgbClr val="73000A"/>
              </a:buClr>
              <a:buFont typeface="+mj-lt"/>
              <a:buAutoNum type="romanLcPeriod"/>
              <a:defRPr sz="2000">
                <a:latin typeface="Arial" panose="020B0604020202020204" pitchFamily="34" charset="0"/>
                <a:cs typeface="Arial" panose="020B0604020202020204" pitchFamily="34" charset="0"/>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5191727" y="2057401"/>
            <a:ext cx="6085857" cy="4119463"/>
          </a:xfrm>
        </p:spPr>
        <p:txBody>
          <a:bodyPr lIns="0">
            <a:normAutofit/>
          </a:bodyPr>
          <a:lstStyle>
            <a:lvl1pPr marL="0" indent="0">
              <a:lnSpc>
                <a:spcPct val="100000"/>
              </a:lnSpc>
              <a:spcBef>
                <a:spcPts val="1000"/>
              </a:spcBef>
              <a:spcAft>
                <a:spcPts val="1200"/>
              </a:spcAft>
              <a:buClr>
                <a:srgbClr val="73000A"/>
              </a:buClr>
              <a:buNone/>
              <a:defRPr sz="2000" b="1" i="0">
                <a:solidFill>
                  <a:srgbClr val="73000A"/>
                </a:solidFill>
                <a:latin typeface="Arial" panose="020B0604020202020204" pitchFamily="34" charset="0"/>
                <a:cs typeface="Arial" panose="020B0604020202020204" pitchFamily="34" charset="0"/>
              </a:defRPr>
            </a:lvl1pPr>
            <a:lvl2pPr marL="228600" indent="-228600">
              <a:lnSpc>
                <a:spcPct val="100000"/>
              </a:lnSpc>
              <a:spcBef>
                <a:spcPts val="1000"/>
              </a:spcBef>
              <a:spcAft>
                <a:spcPts val="1200"/>
              </a:spcAft>
              <a:buClr>
                <a:srgbClr val="73000A"/>
              </a:buClr>
              <a:buFont typeface="Arial" panose="020B0604020202020204" pitchFamily="34" charset="0"/>
              <a:buChar char="•"/>
              <a:defRPr sz="2000">
                <a:latin typeface="Arial" panose="020B0604020202020204" pitchFamily="34" charset="0"/>
                <a:cs typeface="Arial" panose="020B0604020202020204" pitchFamily="34" charset="0"/>
              </a:defRPr>
            </a:lvl2pPr>
            <a:lvl3pPr marL="685800" indent="-228600">
              <a:spcBef>
                <a:spcPts val="1000"/>
              </a:spcBef>
              <a:spcAft>
                <a:spcPts val="1200"/>
              </a:spcAft>
              <a:buClr>
                <a:srgbClr val="73000A"/>
              </a:buClr>
              <a:buFont typeface="Arial" panose="020B0604020202020204" pitchFamily="34" charset="0"/>
              <a:buChar char="•"/>
              <a:defRPr sz="2000">
                <a:latin typeface="Arial" panose="020B0604020202020204" pitchFamily="34" charset="0"/>
                <a:cs typeface="Arial" panose="020B0604020202020204" pitchFamily="34" charset="0"/>
              </a:defRPr>
            </a:lvl3pPr>
            <a:lvl4pPr marL="1143000" indent="-228600">
              <a:spcBef>
                <a:spcPts val="1000"/>
              </a:spcBef>
              <a:spcAft>
                <a:spcPts val="1200"/>
              </a:spcAft>
              <a:buClr>
                <a:srgbClr val="73000A"/>
              </a:buClr>
              <a:buFont typeface="Arial" panose="020B0604020202020204" pitchFamily="34" charset="0"/>
              <a:buChar char="•"/>
              <a:defRPr sz="2000">
                <a:latin typeface="Arial" panose="020B0604020202020204" pitchFamily="34" charset="0"/>
                <a:cs typeface="Arial" panose="020B0604020202020204" pitchFamily="34" charset="0"/>
              </a:defRPr>
            </a:lvl4pPr>
            <a:lvl5pPr marL="1600200" indent="-228600">
              <a:spcBef>
                <a:spcPts val="1000"/>
              </a:spcBef>
              <a:spcAft>
                <a:spcPts val="1200"/>
              </a:spcAft>
              <a:buClr>
                <a:srgbClr val="73000A"/>
              </a:buClr>
              <a:buFont typeface="Arial" panose="020B0604020202020204" pitchFamily="34" charset="0"/>
              <a:buChar char="•"/>
              <a:defRPr sz="2000">
                <a:latin typeface="Arial" panose="020B0604020202020204" pitchFamily="34" charset="0"/>
                <a:cs typeface="Arial" panose="020B0604020202020204" pitchFamily="34" charset="0"/>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rgbClr val="7300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rgbClr val="73000A"/>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C59C7B1A-BCB3-EA1F-0940-AC986F3B5C57}"/>
              </a:ext>
            </a:extLst>
          </p:cNvPr>
          <p:cNvPicPr>
            <a:picLocks noChangeAspect="1"/>
          </p:cNvPicPr>
          <p:nvPr userDrawn="1"/>
        </p:nvPicPr>
        <p:blipFill>
          <a:blip r:embed="rId2"/>
          <a:stretch>
            <a:fillRect/>
          </a:stretch>
        </p:blipFill>
        <p:spPr>
          <a:xfrm>
            <a:off x="7685589" y="6045728"/>
            <a:ext cx="4641125" cy="918943"/>
          </a:xfrm>
          <a:prstGeom prst="rect">
            <a:avLst/>
          </a:prstGeom>
        </p:spPr>
      </p:pic>
      <p:sp>
        <p:nvSpPr>
          <p:cNvPr id="10" name="Rectangle 9">
            <a:extLst>
              <a:ext uri="{FF2B5EF4-FFF2-40B4-BE49-F238E27FC236}">
                <a16:creationId xmlns:a16="http://schemas.microsoft.com/office/drawing/2014/main" id="{7D72B606-F043-4647-DF95-2160913EF07F}"/>
              </a:ext>
            </a:extLst>
          </p:cNvPr>
          <p:cNvSpPr/>
          <p:nvPr userDrawn="1"/>
        </p:nvSpPr>
        <p:spPr>
          <a:xfrm>
            <a:off x="411480" y="5943600"/>
            <a:ext cx="914405" cy="649224"/>
          </a:xfrm>
          <a:prstGeom prst="rect">
            <a:avLst/>
          </a:prstGeom>
          <a:solidFill>
            <a:srgbClr val="73000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42378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2 Content 3">
    <p:bg>
      <p:bgPr>
        <a:solidFill>
          <a:schemeClr val="bg1">
            <a:lumMod val="95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b="1" i="0">
                <a:solidFill>
                  <a:srgbClr val="73000A"/>
                </a:solidFill>
                <a:latin typeface="Arial" panose="020B0604020202020204" pitchFamily="34" charset="0"/>
                <a:cs typeface="Arial" panose="020B0604020202020204" pitchFamily="34" charset="0"/>
              </a:defRPr>
            </a:lvl1pPr>
          </a:lstStyle>
          <a:p>
            <a:r>
              <a:rPr lang="en-US" dirty="0"/>
              <a:t>Click to add title</a:t>
            </a:r>
          </a:p>
        </p:txBody>
      </p:sp>
      <p:sp>
        <p:nvSpPr>
          <p:cNvPr id="4" name="Content Placeholder 7">
            <a:extLst>
              <a:ext uri="{FF2B5EF4-FFF2-40B4-BE49-F238E27FC236}">
                <a16:creationId xmlns:a16="http://schemas.microsoft.com/office/drawing/2014/main" id="{C355854D-70C0-E6E1-2A0C-284D00A21AEC}"/>
              </a:ext>
            </a:extLst>
          </p:cNvPr>
          <p:cNvSpPr>
            <a:spLocks noGrp="1"/>
          </p:cNvSpPr>
          <p:nvPr>
            <p:ph sz="quarter" idx="12" hasCustomPrompt="1"/>
          </p:nvPr>
        </p:nvSpPr>
        <p:spPr>
          <a:xfrm>
            <a:off x="1468815" y="2057401"/>
            <a:ext cx="3068678" cy="4119463"/>
          </a:xfrm>
        </p:spPr>
        <p:txBody>
          <a:bodyPr lIns="0">
            <a:normAutofit/>
          </a:bodyPr>
          <a:lstStyle>
            <a:lvl1pPr marL="320040" indent="-320040">
              <a:lnSpc>
                <a:spcPct val="100000"/>
              </a:lnSpc>
              <a:spcBef>
                <a:spcPts val="0"/>
              </a:spcBef>
              <a:spcAft>
                <a:spcPts val="1200"/>
              </a:spcAft>
              <a:buClr>
                <a:srgbClr val="73000A"/>
              </a:buClr>
              <a:buFont typeface="+mj-lt"/>
              <a:buAutoNum type="arabicPeriod"/>
              <a:defRPr sz="2000">
                <a:latin typeface="Arial" panose="020B0604020202020204" pitchFamily="34" charset="0"/>
                <a:cs typeface="Arial" panose="020B0604020202020204" pitchFamily="34" charset="0"/>
              </a:defRPr>
            </a:lvl1pPr>
            <a:lvl2pPr marL="457200" indent="-320040">
              <a:lnSpc>
                <a:spcPct val="100000"/>
              </a:lnSpc>
              <a:spcBef>
                <a:spcPts val="1000"/>
              </a:spcBef>
              <a:spcAft>
                <a:spcPts val="1200"/>
              </a:spcAft>
              <a:buClr>
                <a:srgbClr val="73000A"/>
              </a:buClr>
              <a:buFont typeface="+mj-lt"/>
              <a:buAutoNum type="alphaLcPeriod"/>
              <a:defRPr sz="2000">
                <a:latin typeface="Arial" panose="020B0604020202020204" pitchFamily="34" charset="0"/>
                <a:cs typeface="Arial" panose="020B0604020202020204" pitchFamily="34" charset="0"/>
              </a:defRPr>
            </a:lvl2pPr>
            <a:lvl3pPr marL="914400" indent="-320040">
              <a:spcBef>
                <a:spcPts val="1000"/>
              </a:spcBef>
              <a:spcAft>
                <a:spcPts val="1200"/>
              </a:spcAft>
              <a:buClr>
                <a:srgbClr val="73000A"/>
              </a:buClr>
              <a:buFont typeface="+mj-lt"/>
              <a:buAutoNum type="arabicParenR"/>
              <a:defRPr sz="2000">
                <a:latin typeface="Arial" panose="020B0604020202020204" pitchFamily="34" charset="0"/>
                <a:cs typeface="Arial" panose="020B0604020202020204" pitchFamily="34" charset="0"/>
              </a:defRPr>
            </a:lvl3pPr>
            <a:lvl4pPr marL="1371600" indent="-320040">
              <a:spcBef>
                <a:spcPts val="1000"/>
              </a:spcBef>
              <a:spcAft>
                <a:spcPts val="1200"/>
              </a:spcAft>
              <a:buClr>
                <a:srgbClr val="73000A"/>
              </a:buClr>
              <a:buFont typeface="+mj-lt"/>
              <a:buAutoNum type="alphaLcParenR"/>
              <a:defRPr sz="2000">
                <a:latin typeface="Arial" panose="020B0604020202020204" pitchFamily="34" charset="0"/>
                <a:cs typeface="Arial" panose="020B0604020202020204" pitchFamily="34" charset="0"/>
              </a:defRPr>
            </a:lvl4pPr>
            <a:lvl5pPr marL="1828800" indent="-320040">
              <a:spcBef>
                <a:spcPts val="1000"/>
              </a:spcBef>
              <a:spcAft>
                <a:spcPts val="1200"/>
              </a:spcAft>
              <a:buClr>
                <a:srgbClr val="73000A"/>
              </a:buClr>
              <a:buFont typeface="+mj-lt"/>
              <a:buAutoNum type="romanLcPeriod"/>
              <a:defRPr sz="2000">
                <a:latin typeface="Arial" panose="020B0604020202020204" pitchFamily="34" charset="0"/>
                <a:cs typeface="Arial" panose="020B0604020202020204" pitchFamily="34" charset="0"/>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5191727" y="2057401"/>
            <a:ext cx="6085857" cy="4119463"/>
          </a:xfrm>
        </p:spPr>
        <p:txBody>
          <a:bodyPr lIns="0">
            <a:normAutofit/>
          </a:bodyPr>
          <a:lstStyle>
            <a:lvl1pPr marL="0" indent="0">
              <a:lnSpc>
                <a:spcPct val="100000"/>
              </a:lnSpc>
              <a:spcBef>
                <a:spcPts val="1000"/>
              </a:spcBef>
              <a:spcAft>
                <a:spcPts val="1200"/>
              </a:spcAft>
              <a:buClr>
                <a:srgbClr val="73000A"/>
              </a:buClr>
              <a:buNone/>
              <a:defRPr sz="2000" b="1" i="0">
                <a:solidFill>
                  <a:srgbClr val="73000A"/>
                </a:solidFill>
                <a:latin typeface="Arial" panose="020B0604020202020204" pitchFamily="34" charset="0"/>
                <a:cs typeface="Arial" panose="020B0604020202020204" pitchFamily="34" charset="0"/>
              </a:defRPr>
            </a:lvl1pPr>
            <a:lvl2pPr marL="228600" indent="-228600">
              <a:lnSpc>
                <a:spcPct val="100000"/>
              </a:lnSpc>
              <a:spcBef>
                <a:spcPts val="1000"/>
              </a:spcBef>
              <a:spcAft>
                <a:spcPts val="1200"/>
              </a:spcAft>
              <a:buClr>
                <a:srgbClr val="73000A"/>
              </a:buClr>
              <a:buFont typeface="Arial" panose="020B0604020202020204" pitchFamily="34" charset="0"/>
              <a:buChar char="•"/>
              <a:defRPr sz="2000">
                <a:latin typeface="Arial" panose="020B0604020202020204" pitchFamily="34" charset="0"/>
                <a:cs typeface="Arial" panose="020B0604020202020204" pitchFamily="34" charset="0"/>
              </a:defRPr>
            </a:lvl2pPr>
            <a:lvl3pPr marL="685800" indent="-228600">
              <a:spcBef>
                <a:spcPts val="1000"/>
              </a:spcBef>
              <a:spcAft>
                <a:spcPts val="1200"/>
              </a:spcAft>
              <a:buClr>
                <a:srgbClr val="73000A"/>
              </a:buClr>
              <a:buFont typeface="Arial" panose="020B0604020202020204" pitchFamily="34" charset="0"/>
              <a:buChar char="•"/>
              <a:defRPr sz="2000">
                <a:latin typeface="Arial" panose="020B0604020202020204" pitchFamily="34" charset="0"/>
                <a:cs typeface="Arial" panose="020B0604020202020204" pitchFamily="34" charset="0"/>
              </a:defRPr>
            </a:lvl3pPr>
            <a:lvl4pPr marL="1143000" indent="-228600">
              <a:spcBef>
                <a:spcPts val="1000"/>
              </a:spcBef>
              <a:spcAft>
                <a:spcPts val="1200"/>
              </a:spcAft>
              <a:buClr>
                <a:srgbClr val="73000A"/>
              </a:buClr>
              <a:buFont typeface="Arial" panose="020B0604020202020204" pitchFamily="34" charset="0"/>
              <a:buChar char="•"/>
              <a:defRPr sz="2000">
                <a:latin typeface="Arial" panose="020B0604020202020204" pitchFamily="34" charset="0"/>
                <a:cs typeface="Arial" panose="020B0604020202020204" pitchFamily="34" charset="0"/>
              </a:defRPr>
            </a:lvl4pPr>
            <a:lvl5pPr marL="1600200" indent="-228600">
              <a:spcBef>
                <a:spcPts val="1000"/>
              </a:spcBef>
              <a:spcAft>
                <a:spcPts val="1200"/>
              </a:spcAft>
              <a:buClr>
                <a:srgbClr val="73000A"/>
              </a:buClr>
              <a:buFont typeface="Arial" panose="020B0604020202020204" pitchFamily="34" charset="0"/>
              <a:buChar char="•"/>
              <a:defRPr sz="2000">
                <a:latin typeface="Arial" panose="020B0604020202020204" pitchFamily="34" charset="0"/>
                <a:cs typeface="Arial" panose="020B0604020202020204" pitchFamily="34" charset="0"/>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rgbClr val="7300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rgbClr val="73000A"/>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C59C7B1A-BCB3-EA1F-0940-AC986F3B5C57}"/>
              </a:ext>
            </a:extLst>
          </p:cNvPr>
          <p:cNvPicPr>
            <a:picLocks noChangeAspect="1"/>
          </p:cNvPicPr>
          <p:nvPr userDrawn="1"/>
        </p:nvPicPr>
        <p:blipFill>
          <a:blip r:embed="rId2"/>
          <a:stretch>
            <a:fillRect/>
          </a:stretch>
        </p:blipFill>
        <p:spPr>
          <a:xfrm>
            <a:off x="7685589" y="6045728"/>
            <a:ext cx="4641125" cy="918943"/>
          </a:xfrm>
          <a:prstGeom prst="rect">
            <a:avLst/>
          </a:prstGeom>
        </p:spPr>
      </p:pic>
      <p:sp>
        <p:nvSpPr>
          <p:cNvPr id="10" name="Rectangle 9">
            <a:extLst>
              <a:ext uri="{FF2B5EF4-FFF2-40B4-BE49-F238E27FC236}">
                <a16:creationId xmlns:a16="http://schemas.microsoft.com/office/drawing/2014/main" id="{7D72B606-F043-4647-DF95-2160913EF07F}"/>
              </a:ext>
            </a:extLst>
          </p:cNvPr>
          <p:cNvSpPr/>
          <p:nvPr userDrawn="1"/>
        </p:nvSpPr>
        <p:spPr>
          <a:xfrm>
            <a:off x="0" y="5943600"/>
            <a:ext cx="914400" cy="914400"/>
          </a:xfrm>
          <a:prstGeom prst="rect">
            <a:avLst/>
          </a:prstGeom>
          <a:solidFill>
            <a:srgbClr val="73000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312350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Picture and Content">
    <p:bg>
      <p:bgPr>
        <a:solidFill>
          <a:schemeClr val="bg1">
            <a:lumMod val="95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b="1" i="0">
                <a:solidFill>
                  <a:srgbClr val="73000A"/>
                </a:solidFill>
                <a:latin typeface="Arial" panose="020B0604020202020204" pitchFamily="34" charset="0"/>
                <a:cs typeface="Arial" panose="020B0604020202020204" pitchFamily="34" charset="0"/>
              </a:defRPr>
            </a:lvl1pPr>
          </a:lstStyle>
          <a:p>
            <a:r>
              <a:rPr lang="en-US" dirty="0"/>
              <a:t>Click to add title</a:t>
            </a:r>
          </a:p>
        </p:txBody>
      </p:sp>
      <p:sp>
        <p:nvSpPr>
          <p:cNvPr id="8" name="Picture Placeholder 7">
            <a:extLst>
              <a:ext uri="{FF2B5EF4-FFF2-40B4-BE49-F238E27FC236}">
                <a16:creationId xmlns:a16="http://schemas.microsoft.com/office/drawing/2014/main" id="{357912CB-B8F8-1E65-094F-AD3220E6C79C}"/>
              </a:ext>
            </a:extLst>
          </p:cNvPr>
          <p:cNvSpPr>
            <a:spLocks noGrp="1"/>
          </p:cNvSpPr>
          <p:nvPr>
            <p:ph type="pic" sz="quarter" idx="12"/>
          </p:nvPr>
        </p:nvSpPr>
        <p:spPr>
          <a:xfrm>
            <a:off x="1503363" y="2061969"/>
            <a:ext cx="4592637" cy="4805362"/>
          </a:xfrm>
        </p:spPr>
        <p:txBody>
          <a:bodyPr>
            <a:normAutofit/>
          </a:bodyPr>
          <a:lstStyle>
            <a:lvl1pPr marL="0" indent="0" algn="ctr">
              <a:buNone/>
              <a:defRPr sz="2000"/>
            </a:lvl1pPr>
          </a:lstStyle>
          <a:p>
            <a:r>
              <a:rPr lang="en-US" dirty="0"/>
              <a:t>Click icon to add picture</a:t>
            </a:r>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6787262" y="2052736"/>
            <a:ext cx="4490320" cy="4800598"/>
          </a:xfrm>
        </p:spPr>
        <p:txBody>
          <a:bodyPr lIns="0">
            <a:normAutofit/>
          </a:bodyPr>
          <a:lstStyle>
            <a:lvl1pPr marL="0" indent="0">
              <a:lnSpc>
                <a:spcPct val="100000"/>
              </a:lnSpc>
              <a:spcBef>
                <a:spcPts val="1000"/>
              </a:spcBef>
              <a:spcAft>
                <a:spcPts val="1200"/>
              </a:spcAft>
              <a:buNone/>
              <a:defRPr sz="2000" b="1" i="0">
                <a:solidFill>
                  <a:srgbClr val="73000A"/>
                </a:solidFill>
                <a:latin typeface="Arial" panose="020B0604020202020204" pitchFamily="34" charset="0"/>
                <a:cs typeface="Arial" panose="020B0604020202020204" pitchFamily="34" charset="0"/>
              </a:defRPr>
            </a:lvl1pPr>
            <a:lvl2pPr marL="800100" indent="-342900">
              <a:lnSpc>
                <a:spcPct val="100000"/>
              </a:lnSpc>
              <a:spcBef>
                <a:spcPts val="1000"/>
              </a:spcBef>
              <a:spcAft>
                <a:spcPts val="1200"/>
              </a:spcAft>
              <a:buClr>
                <a:srgbClr val="73000A"/>
              </a:buClr>
              <a:buFont typeface="Arial" panose="020B0604020202020204" pitchFamily="34" charset="0"/>
              <a:buChar char="•"/>
              <a:defRPr sz="2000">
                <a:latin typeface="Arial" panose="020B0604020202020204" pitchFamily="34" charset="0"/>
                <a:cs typeface="Arial" panose="020B0604020202020204" pitchFamily="34" charset="0"/>
              </a:defRPr>
            </a:lvl2pPr>
            <a:lvl3pPr marL="1257300" indent="-342900">
              <a:spcBef>
                <a:spcPts val="1000"/>
              </a:spcBef>
              <a:spcAft>
                <a:spcPts val="1200"/>
              </a:spcAft>
              <a:buClr>
                <a:srgbClr val="73000A"/>
              </a:buClr>
              <a:buFont typeface="Arial" panose="020B0604020202020204" pitchFamily="34" charset="0"/>
              <a:buChar char="•"/>
              <a:defRPr sz="2000">
                <a:latin typeface="Arial" panose="020B0604020202020204" pitchFamily="34" charset="0"/>
                <a:cs typeface="Arial" panose="020B0604020202020204" pitchFamily="34" charset="0"/>
              </a:defRPr>
            </a:lvl3pPr>
            <a:lvl4pPr marL="1714500" indent="-342900">
              <a:spcBef>
                <a:spcPts val="1000"/>
              </a:spcBef>
              <a:spcAft>
                <a:spcPts val="1200"/>
              </a:spcAft>
              <a:buClr>
                <a:srgbClr val="73000A"/>
              </a:buClr>
              <a:buFont typeface="Arial" panose="020B0604020202020204" pitchFamily="34" charset="0"/>
              <a:buChar char="•"/>
              <a:defRPr sz="2000">
                <a:latin typeface="Arial" panose="020B0604020202020204" pitchFamily="34" charset="0"/>
                <a:cs typeface="Arial" panose="020B0604020202020204" pitchFamily="34" charset="0"/>
              </a:defRPr>
            </a:lvl4pPr>
            <a:lvl5pPr marL="2171700" indent="-342900">
              <a:spcBef>
                <a:spcPts val="1000"/>
              </a:spcBef>
              <a:spcAft>
                <a:spcPts val="1200"/>
              </a:spcAft>
              <a:buClr>
                <a:srgbClr val="73000A"/>
              </a:buClr>
              <a:buFont typeface="Arial" panose="020B0604020202020204" pitchFamily="34" charset="0"/>
              <a:buChar char="•"/>
              <a:defRPr sz="2000">
                <a:latin typeface="Arial" panose="020B0604020202020204" pitchFamily="34" charset="0"/>
                <a:cs typeface="Arial" panose="020B0604020202020204" pitchFamily="34" charset="0"/>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rgbClr val="7300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rgbClr val="73000A"/>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E1747D5-484F-90C2-456A-4DE0E7FA2D29}"/>
              </a:ext>
            </a:extLst>
          </p:cNvPr>
          <p:cNvPicPr>
            <a:picLocks noChangeAspect="1"/>
          </p:cNvPicPr>
          <p:nvPr userDrawn="1"/>
        </p:nvPicPr>
        <p:blipFill>
          <a:blip r:embed="rId2"/>
          <a:stretch>
            <a:fillRect/>
          </a:stretch>
        </p:blipFill>
        <p:spPr>
          <a:xfrm>
            <a:off x="7685589" y="6045728"/>
            <a:ext cx="4641125" cy="918943"/>
          </a:xfrm>
          <a:prstGeom prst="rect">
            <a:avLst/>
          </a:prstGeom>
        </p:spPr>
      </p:pic>
      <p:sp>
        <p:nvSpPr>
          <p:cNvPr id="10" name="Rectangle 9">
            <a:extLst>
              <a:ext uri="{FF2B5EF4-FFF2-40B4-BE49-F238E27FC236}">
                <a16:creationId xmlns:a16="http://schemas.microsoft.com/office/drawing/2014/main" id="{70A1FFA6-68C5-D688-B1F0-559D975EC9A3}"/>
              </a:ext>
            </a:extLst>
          </p:cNvPr>
          <p:cNvSpPr/>
          <p:nvPr userDrawn="1"/>
        </p:nvSpPr>
        <p:spPr>
          <a:xfrm>
            <a:off x="411480" y="5943600"/>
            <a:ext cx="914405" cy="649224"/>
          </a:xfrm>
          <a:prstGeom prst="rect">
            <a:avLst/>
          </a:prstGeom>
          <a:solidFill>
            <a:srgbClr val="73000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361074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Picture and Content">
    <p:bg>
      <p:bgPr>
        <a:solidFill>
          <a:schemeClr val="bg1">
            <a:lumMod val="95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b="1" i="0">
                <a:solidFill>
                  <a:srgbClr val="73000A"/>
                </a:solidFill>
                <a:latin typeface="Arial" panose="020B0604020202020204" pitchFamily="34" charset="0"/>
                <a:cs typeface="Arial" panose="020B0604020202020204" pitchFamily="34" charset="0"/>
              </a:defRPr>
            </a:lvl1pPr>
          </a:lstStyle>
          <a:p>
            <a:r>
              <a:rPr lang="en-US" dirty="0"/>
              <a:t>Click to add title</a:t>
            </a:r>
          </a:p>
        </p:txBody>
      </p:sp>
      <p:sp>
        <p:nvSpPr>
          <p:cNvPr id="8" name="Picture Placeholder 7">
            <a:extLst>
              <a:ext uri="{FF2B5EF4-FFF2-40B4-BE49-F238E27FC236}">
                <a16:creationId xmlns:a16="http://schemas.microsoft.com/office/drawing/2014/main" id="{357912CB-B8F8-1E65-094F-AD3220E6C79C}"/>
              </a:ext>
            </a:extLst>
          </p:cNvPr>
          <p:cNvSpPr>
            <a:spLocks noGrp="1"/>
          </p:cNvSpPr>
          <p:nvPr>
            <p:ph type="pic" sz="quarter" idx="12"/>
          </p:nvPr>
        </p:nvSpPr>
        <p:spPr>
          <a:xfrm>
            <a:off x="1503363" y="2061969"/>
            <a:ext cx="4592637" cy="4805362"/>
          </a:xfrm>
        </p:spPr>
        <p:txBody>
          <a:bodyPr>
            <a:normAutofit/>
          </a:bodyPr>
          <a:lstStyle>
            <a:lvl1pPr marL="0" indent="0" algn="ctr">
              <a:buNone/>
              <a:defRPr sz="2000"/>
            </a:lvl1pPr>
          </a:lstStyle>
          <a:p>
            <a:r>
              <a:rPr lang="en-US" dirty="0"/>
              <a:t>Click icon to add picture</a:t>
            </a:r>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6787262" y="2052736"/>
            <a:ext cx="4490320" cy="4800598"/>
          </a:xfrm>
        </p:spPr>
        <p:txBody>
          <a:bodyPr lIns="0">
            <a:normAutofit/>
          </a:bodyPr>
          <a:lstStyle>
            <a:lvl1pPr marL="0" indent="0">
              <a:lnSpc>
                <a:spcPct val="100000"/>
              </a:lnSpc>
              <a:spcBef>
                <a:spcPts val="1000"/>
              </a:spcBef>
              <a:spcAft>
                <a:spcPts val="1200"/>
              </a:spcAft>
              <a:buNone/>
              <a:defRPr sz="2000" b="1" i="0">
                <a:solidFill>
                  <a:srgbClr val="73000A"/>
                </a:solidFill>
                <a:latin typeface="Arial" panose="020B0604020202020204" pitchFamily="34" charset="0"/>
                <a:cs typeface="Arial" panose="020B0604020202020204" pitchFamily="34" charset="0"/>
              </a:defRPr>
            </a:lvl1pPr>
            <a:lvl2pPr marL="800100" indent="-342900">
              <a:lnSpc>
                <a:spcPct val="100000"/>
              </a:lnSpc>
              <a:spcBef>
                <a:spcPts val="1000"/>
              </a:spcBef>
              <a:spcAft>
                <a:spcPts val="1200"/>
              </a:spcAft>
              <a:buClr>
                <a:srgbClr val="73000A"/>
              </a:buClr>
              <a:buFont typeface="Arial" panose="020B0604020202020204" pitchFamily="34" charset="0"/>
              <a:buChar char="•"/>
              <a:defRPr sz="2000">
                <a:latin typeface="Arial" panose="020B0604020202020204" pitchFamily="34" charset="0"/>
                <a:cs typeface="Arial" panose="020B0604020202020204" pitchFamily="34" charset="0"/>
              </a:defRPr>
            </a:lvl2pPr>
            <a:lvl3pPr marL="1257300" indent="-342900">
              <a:spcBef>
                <a:spcPts val="1000"/>
              </a:spcBef>
              <a:spcAft>
                <a:spcPts val="1200"/>
              </a:spcAft>
              <a:buClr>
                <a:srgbClr val="73000A"/>
              </a:buClr>
              <a:buFont typeface="Arial" panose="020B0604020202020204" pitchFamily="34" charset="0"/>
              <a:buChar char="•"/>
              <a:defRPr sz="2000">
                <a:latin typeface="Arial" panose="020B0604020202020204" pitchFamily="34" charset="0"/>
                <a:cs typeface="Arial" panose="020B0604020202020204" pitchFamily="34" charset="0"/>
              </a:defRPr>
            </a:lvl3pPr>
            <a:lvl4pPr marL="1714500" indent="-342900">
              <a:spcBef>
                <a:spcPts val="1000"/>
              </a:spcBef>
              <a:spcAft>
                <a:spcPts val="1200"/>
              </a:spcAft>
              <a:buClr>
                <a:srgbClr val="73000A"/>
              </a:buClr>
              <a:buFont typeface="Arial" panose="020B0604020202020204" pitchFamily="34" charset="0"/>
              <a:buChar char="•"/>
              <a:defRPr sz="2000">
                <a:latin typeface="Arial" panose="020B0604020202020204" pitchFamily="34" charset="0"/>
                <a:cs typeface="Arial" panose="020B0604020202020204" pitchFamily="34" charset="0"/>
              </a:defRPr>
            </a:lvl4pPr>
            <a:lvl5pPr marL="2171700" indent="-342900">
              <a:spcBef>
                <a:spcPts val="1000"/>
              </a:spcBef>
              <a:spcAft>
                <a:spcPts val="1200"/>
              </a:spcAft>
              <a:buClr>
                <a:srgbClr val="73000A"/>
              </a:buClr>
              <a:buFont typeface="Arial" panose="020B0604020202020204" pitchFamily="34" charset="0"/>
              <a:buChar char="•"/>
              <a:defRPr sz="2000">
                <a:latin typeface="Arial" panose="020B0604020202020204" pitchFamily="34" charset="0"/>
                <a:cs typeface="Arial" panose="020B0604020202020204" pitchFamily="34" charset="0"/>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rgbClr val="7300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rgbClr val="73000A"/>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E1747D5-484F-90C2-456A-4DE0E7FA2D29}"/>
              </a:ext>
            </a:extLst>
          </p:cNvPr>
          <p:cNvPicPr>
            <a:picLocks noChangeAspect="1"/>
          </p:cNvPicPr>
          <p:nvPr userDrawn="1"/>
        </p:nvPicPr>
        <p:blipFill>
          <a:blip r:embed="rId2"/>
          <a:stretch>
            <a:fillRect/>
          </a:stretch>
        </p:blipFill>
        <p:spPr>
          <a:xfrm>
            <a:off x="7685589" y="6045728"/>
            <a:ext cx="4641125" cy="918943"/>
          </a:xfrm>
          <a:prstGeom prst="rect">
            <a:avLst/>
          </a:prstGeom>
        </p:spPr>
      </p:pic>
      <p:sp>
        <p:nvSpPr>
          <p:cNvPr id="10" name="Rectangle 9">
            <a:extLst>
              <a:ext uri="{FF2B5EF4-FFF2-40B4-BE49-F238E27FC236}">
                <a16:creationId xmlns:a16="http://schemas.microsoft.com/office/drawing/2014/main" id="{70A1FFA6-68C5-D688-B1F0-559D975EC9A3}"/>
              </a:ext>
            </a:extLst>
          </p:cNvPr>
          <p:cNvSpPr/>
          <p:nvPr userDrawn="1"/>
        </p:nvSpPr>
        <p:spPr>
          <a:xfrm>
            <a:off x="0" y="5943600"/>
            <a:ext cx="914405" cy="914400"/>
          </a:xfrm>
          <a:prstGeom prst="rect">
            <a:avLst/>
          </a:prstGeom>
          <a:solidFill>
            <a:srgbClr val="73000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22066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Content and Table">
    <p:bg>
      <p:bgPr>
        <a:solidFill>
          <a:schemeClr val="bg1">
            <a:lumMod val="95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b="1" i="0">
                <a:solidFill>
                  <a:srgbClr val="73000A"/>
                </a:solidFill>
                <a:latin typeface="Arial" panose="020B0604020202020204" pitchFamily="34" charset="0"/>
                <a:cs typeface="Arial" panose="020B0604020202020204" pitchFamily="34" charset="0"/>
              </a:defRPr>
            </a:lvl1pPr>
          </a:lstStyle>
          <a:p>
            <a:r>
              <a:rPr lang="en-US" dirty="0"/>
              <a:t>Click to add title</a:t>
            </a:r>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1468814" y="2057400"/>
            <a:ext cx="3369403" cy="3867538"/>
          </a:xfrm>
        </p:spPr>
        <p:txBody>
          <a:bodyPr lIns="0">
            <a:normAutofit/>
          </a:bodyPr>
          <a:lstStyle>
            <a:lvl1pPr marL="0" indent="0">
              <a:lnSpc>
                <a:spcPct val="100000"/>
              </a:lnSpc>
              <a:spcBef>
                <a:spcPts val="0"/>
              </a:spcBef>
              <a:spcAft>
                <a:spcPts val="1200"/>
              </a:spcAft>
              <a:buNone/>
              <a:defRPr sz="2000" b="1" i="0">
                <a:solidFill>
                  <a:srgbClr val="73000A"/>
                </a:solidFill>
                <a:latin typeface="Arial" panose="020B0604020202020204" pitchFamily="34" charset="0"/>
                <a:cs typeface="Arial" panose="020B0604020202020204" pitchFamily="34" charset="0"/>
              </a:defRPr>
            </a:lvl1pPr>
            <a:lvl2pPr marL="800100" indent="-342900">
              <a:lnSpc>
                <a:spcPct val="100000"/>
              </a:lnSpc>
              <a:spcBef>
                <a:spcPts val="0"/>
              </a:spcBef>
              <a:spcAft>
                <a:spcPts val="1200"/>
              </a:spcAft>
              <a:buFont typeface="Arial" panose="020B0604020202020204" pitchFamily="34" charset="0"/>
              <a:buChar char="•"/>
              <a:defRPr sz="2000">
                <a:latin typeface="Arial" panose="020B0604020202020204" pitchFamily="34" charset="0"/>
                <a:cs typeface="Arial" panose="020B0604020202020204" pitchFamily="34" charset="0"/>
              </a:defRPr>
            </a:lvl2pPr>
            <a:lvl3pPr marL="1257300" indent="-342900">
              <a:spcBef>
                <a:spcPts val="0"/>
              </a:spcBef>
              <a:spcAft>
                <a:spcPts val="1200"/>
              </a:spcAft>
              <a:buFont typeface="Arial" panose="020B0604020202020204" pitchFamily="34" charset="0"/>
              <a:buChar char="•"/>
              <a:defRPr sz="2000">
                <a:latin typeface="Arial" panose="020B0604020202020204" pitchFamily="34" charset="0"/>
                <a:cs typeface="Arial" panose="020B0604020202020204" pitchFamily="34" charset="0"/>
              </a:defRPr>
            </a:lvl3pPr>
            <a:lvl4pPr marL="1714500" indent="-342900">
              <a:spcBef>
                <a:spcPts val="0"/>
              </a:spcBef>
              <a:spcAft>
                <a:spcPts val="1200"/>
              </a:spcAft>
              <a:buFont typeface="Arial" panose="020B0604020202020204" pitchFamily="34" charset="0"/>
              <a:buChar char="•"/>
              <a:defRPr sz="2000">
                <a:latin typeface="Arial" panose="020B0604020202020204" pitchFamily="34" charset="0"/>
                <a:cs typeface="Arial" panose="020B0604020202020204" pitchFamily="34" charset="0"/>
              </a:defRPr>
            </a:lvl4pPr>
            <a:lvl5pPr marL="2171700" indent="-342900">
              <a:spcBef>
                <a:spcPts val="0"/>
              </a:spcBef>
              <a:spcAft>
                <a:spcPts val="1200"/>
              </a:spcAft>
              <a:buFont typeface="Arial" panose="020B0604020202020204" pitchFamily="34" charset="0"/>
              <a:buChar char="•"/>
              <a:defRPr sz="2000">
                <a:latin typeface="Arial" panose="020B0604020202020204" pitchFamily="34" charset="0"/>
                <a:cs typeface="Arial" panose="020B0604020202020204" pitchFamily="34" charset="0"/>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able Placeholder 13">
            <a:extLst>
              <a:ext uri="{FF2B5EF4-FFF2-40B4-BE49-F238E27FC236}">
                <a16:creationId xmlns:a16="http://schemas.microsoft.com/office/drawing/2014/main" id="{EA708189-1532-1BDD-104F-4D8556146CEE}"/>
              </a:ext>
            </a:extLst>
          </p:cNvPr>
          <p:cNvSpPr>
            <a:spLocks noGrp="1"/>
          </p:cNvSpPr>
          <p:nvPr>
            <p:ph type="tbl" sz="quarter" idx="12"/>
          </p:nvPr>
        </p:nvSpPr>
        <p:spPr>
          <a:xfrm>
            <a:off x="5097463" y="2051976"/>
            <a:ext cx="6180137" cy="3867538"/>
          </a:xfrm>
        </p:spPr>
        <p:txBody>
          <a:bodyPr>
            <a:normAutofit/>
          </a:bodyPr>
          <a:lstStyle>
            <a:lvl1pPr>
              <a:defRPr sz="2000"/>
            </a:lvl1pPr>
          </a:lstStyle>
          <a:p>
            <a:r>
              <a:rPr lang="en-US" dirty="0"/>
              <a:t>Click icon to add table</a:t>
            </a:r>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rgbClr val="7300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rgbClr val="73000A"/>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90F096F1-B486-3F6D-1966-523C4C28F2FF}"/>
              </a:ext>
            </a:extLst>
          </p:cNvPr>
          <p:cNvPicPr>
            <a:picLocks noChangeAspect="1"/>
          </p:cNvPicPr>
          <p:nvPr userDrawn="1"/>
        </p:nvPicPr>
        <p:blipFill>
          <a:blip r:embed="rId2"/>
          <a:stretch>
            <a:fillRect/>
          </a:stretch>
        </p:blipFill>
        <p:spPr>
          <a:xfrm>
            <a:off x="7685589" y="6045728"/>
            <a:ext cx="4641125" cy="918943"/>
          </a:xfrm>
          <a:prstGeom prst="rect">
            <a:avLst/>
          </a:prstGeom>
        </p:spPr>
      </p:pic>
      <p:sp>
        <p:nvSpPr>
          <p:cNvPr id="9" name="Rectangle 8">
            <a:extLst>
              <a:ext uri="{FF2B5EF4-FFF2-40B4-BE49-F238E27FC236}">
                <a16:creationId xmlns:a16="http://schemas.microsoft.com/office/drawing/2014/main" id="{DEEC0CB5-7C31-BCCA-B76B-A22C2787A162}"/>
              </a:ext>
            </a:extLst>
          </p:cNvPr>
          <p:cNvSpPr/>
          <p:nvPr userDrawn="1"/>
        </p:nvSpPr>
        <p:spPr>
          <a:xfrm>
            <a:off x="411480" y="5943600"/>
            <a:ext cx="914405" cy="649224"/>
          </a:xfrm>
          <a:prstGeom prst="rect">
            <a:avLst/>
          </a:prstGeom>
          <a:solidFill>
            <a:srgbClr val="73000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92991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Content and Table">
    <p:bg>
      <p:bgPr>
        <a:solidFill>
          <a:schemeClr val="bg1">
            <a:lumMod val="95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b="1" i="0">
                <a:solidFill>
                  <a:srgbClr val="73000A"/>
                </a:solidFill>
                <a:latin typeface="Arial" panose="020B0604020202020204" pitchFamily="34" charset="0"/>
                <a:cs typeface="Arial" panose="020B0604020202020204" pitchFamily="34" charset="0"/>
              </a:defRPr>
            </a:lvl1pPr>
          </a:lstStyle>
          <a:p>
            <a:r>
              <a:rPr lang="en-US" dirty="0"/>
              <a:t>Click to add title</a:t>
            </a:r>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1468814" y="2057400"/>
            <a:ext cx="3369403" cy="3867538"/>
          </a:xfrm>
        </p:spPr>
        <p:txBody>
          <a:bodyPr lIns="0">
            <a:normAutofit/>
          </a:bodyPr>
          <a:lstStyle>
            <a:lvl1pPr marL="0" indent="0">
              <a:lnSpc>
                <a:spcPct val="100000"/>
              </a:lnSpc>
              <a:spcBef>
                <a:spcPts val="0"/>
              </a:spcBef>
              <a:spcAft>
                <a:spcPts val="1200"/>
              </a:spcAft>
              <a:buNone/>
              <a:defRPr sz="2000" b="1" i="0">
                <a:solidFill>
                  <a:srgbClr val="73000A"/>
                </a:solidFill>
                <a:latin typeface="Arial" panose="020B0604020202020204" pitchFamily="34" charset="0"/>
                <a:cs typeface="Arial" panose="020B0604020202020204" pitchFamily="34" charset="0"/>
              </a:defRPr>
            </a:lvl1pPr>
            <a:lvl2pPr marL="800100" indent="-342900">
              <a:lnSpc>
                <a:spcPct val="100000"/>
              </a:lnSpc>
              <a:spcBef>
                <a:spcPts val="0"/>
              </a:spcBef>
              <a:spcAft>
                <a:spcPts val="1200"/>
              </a:spcAft>
              <a:buFont typeface="Arial" panose="020B0604020202020204" pitchFamily="34" charset="0"/>
              <a:buChar char="•"/>
              <a:defRPr sz="2000">
                <a:latin typeface="Arial" panose="020B0604020202020204" pitchFamily="34" charset="0"/>
                <a:cs typeface="Arial" panose="020B0604020202020204" pitchFamily="34" charset="0"/>
              </a:defRPr>
            </a:lvl2pPr>
            <a:lvl3pPr marL="1257300" indent="-342900">
              <a:spcBef>
                <a:spcPts val="0"/>
              </a:spcBef>
              <a:spcAft>
                <a:spcPts val="1200"/>
              </a:spcAft>
              <a:buFont typeface="Arial" panose="020B0604020202020204" pitchFamily="34" charset="0"/>
              <a:buChar char="•"/>
              <a:defRPr sz="2000">
                <a:latin typeface="Arial" panose="020B0604020202020204" pitchFamily="34" charset="0"/>
                <a:cs typeface="Arial" panose="020B0604020202020204" pitchFamily="34" charset="0"/>
              </a:defRPr>
            </a:lvl3pPr>
            <a:lvl4pPr marL="1714500" indent="-342900">
              <a:spcBef>
                <a:spcPts val="0"/>
              </a:spcBef>
              <a:spcAft>
                <a:spcPts val="1200"/>
              </a:spcAft>
              <a:buFont typeface="Arial" panose="020B0604020202020204" pitchFamily="34" charset="0"/>
              <a:buChar char="•"/>
              <a:defRPr sz="2000">
                <a:latin typeface="Arial" panose="020B0604020202020204" pitchFamily="34" charset="0"/>
                <a:cs typeface="Arial" panose="020B0604020202020204" pitchFamily="34" charset="0"/>
              </a:defRPr>
            </a:lvl4pPr>
            <a:lvl5pPr marL="2171700" indent="-342900">
              <a:spcBef>
                <a:spcPts val="0"/>
              </a:spcBef>
              <a:spcAft>
                <a:spcPts val="1200"/>
              </a:spcAft>
              <a:buFont typeface="Arial" panose="020B0604020202020204" pitchFamily="34" charset="0"/>
              <a:buChar char="•"/>
              <a:defRPr sz="2000">
                <a:latin typeface="Arial" panose="020B0604020202020204" pitchFamily="34" charset="0"/>
                <a:cs typeface="Arial" panose="020B0604020202020204" pitchFamily="34" charset="0"/>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able Placeholder 13">
            <a:extLst>
              <a:ext uri="{FF2B5EF4-FFF2-40B4-BE49-F238E27FC236}">
                <a16:creationId xmlns:a16="http://schemas.microsoft.com/office/drawing/2014/main" id="{EA708189-1532-1BDD-104F-4D8556146CEE}"/>
              </a:ext>
            </a:extLst>
          </p:cNvPr>
          <p:cNvSpPr>
            <a:spLocks noGrp="1"/>
          </p:cNvSpPr>
          <p:nvPr>
            <p:ph type="tbl" sz="quarter" idx="12"/>
          </p:nvPr>
        </p:nvSpPr>
        <p:spPr>
          <a:xfrm>
            <a:off x="5097463" y="2051976"/>
            <a:ext cx="6180137" cy="3867538"/>
          </a:xfrm>
        </p:spPr>
        <p:txBody>
          <a:bodyPr>
            <a:normAutofit/>
          </a:bodyPr>
          <a:lstStyle>
            <a:lvl1pPr>
              <a:defRPr sz="2000"/>
            </a:lvl1pPr>
          </a:lstStyle>
          <a:p>
            <a:r>
              <a:rPr lang="en-US" dirty="0"/>
              <a:t>Click icon to add table</a:t>
            </a:r>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rgbClr val="7300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rgbClr val="73000A"/>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90F096F1-B486-3F6D-1966-523C4C28F2FF}"/>
              </a:ext>
            </a:extLst>
          </p:cNvPr>
          <p:cNvPicPr>
            <a:picLocks noChangeAspect="1"/>
          </p:cNvPicPr>
          <p:nvPr userDrawn="1"/>
        </p:nvPicPr>
        <p:blipFill>
          <a:blip r:embed="rId2"/>
          <a:stretch>
            <a:fillRect/>
          </a:stretch>
        </p:blipFill>
        <p:spPr>
          <a:xfrm>
            <a:off x="7685589" y="6045728"/>
            <a:ext cx="4641125" cy="918943"/>
          </a:xfrm>
          <a:prstGeom prst="rect">
            <a:avLst/>
          </a:prstGeom>
        </p:spPr>
      </p:pic>
      <p:sp>
        <p:nvSpPr>
          <p:cNvPr id="9" name="Rectangle 8">
            <a:extLst>
              <a:ext uri="{FF2B5EF4-FFF2-40B4-BE49-F238E27FC236}">
                <a16:creationId xmlns:a16="http://schemas.microsoft.com/office/drawing/2014/main" id="{DEEC0CB5-7C31-BCCA-B76B-A22C2787A162}"/>
              </a:ext>
            </a:extLst>
          </p:cNvPr>
          <p:cNvSpPr/>
          <p:nvPr userDrawn="1"/>
        </p:nvSpPr>
        <p:spPr>
          <a:xfrm>
            <a:off x="0" y="5943600"/>
            <a:ext cx="914405" cy="914400"/>
          </a:xfrm>
          <a:prstGeom prst="rect">
            <a:avLst/>
          </a:prstGeom>
          <a:solidFill>
            <a:srgbClr val="73000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2343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2 Content 2">
    <p:bg>
      <p:bgPr>
        <a:solidFill>
          <a:schemeClr val="bg1">
            <a:lumMod val="95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rgbClr val="7300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rgbClr val="73000A"/>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b="1" i="0">
                <a:solidFill>
                  <a:srgbClr val="73000A"/>
                </a:solidFill>
                <a:latin typeface="Arial" panose="020B0604020202020204" pitchFamily="34" charset="0"/>
                <a:cs typeface="Arial" panose="020B0604020202020204" pitchFamily="34" charset="0"/>
              </a:defRPr>
            </a:lvl1pPr>
          </a:lstStyle>
          <a:p>
            <a:r>
              <a:rPr lang="en-US" dirty="0"/>
              <a:t>Click to add title</a:t>
            </a:r>
          </a:p>
        </p:txBody>
      </p:sp>
      <p:sp>
        <p:nvSpPr>
          <p:cNvPr id="8" name="Content Placeholder 7">
            <a:extLst>
              <a:ext uri="{FF2B5EF4-FFF2-40B4-BE49-F238E27FC236}">
                <a16:creationId xmlns:a16="http://schemas.microsoft.com/office/drawing/2014/main" id="{8B0AB10A-3CAB-D4C0-3CB1-401461802BD3}"/>
              </a:ext>
            </a:extLst>
          </p:cNvPr>
          <p:cNvSpPr>
            <a:spLocks noGrp="1"/>
          </p:cNvSpPr>
          <p:nvPr>
            <p:ph sz="quarter" idx="10" hasCustomPrompt="1"/>
          </p:nvPr>
        </p:nvSpPr>
        <p:spPr>
          <a:xfrm>
            <a:off x="1468814" y="2066731"/>
            <a:ext cx="6452876" cy="3867538"/>
          </a:xfrm>
        </p:spPr>
        <p:txBody>
          <a:bodyPr lIns="0">
            <a:normAutofit/>
          </a:bodyPr>
          <a:lstStyle>
            <a:lvl1pPr>
              <a:lnSpc>
                <a:spcPct val="100000"/>
              </a:lnSpc>
              <a:spcAft>
                <a:spcPts val="600"/>
              </a:spcAft>
              <a:buClr>
                <a:srgbClr val="73000A"/>
              </a:buClr>
              <a:defRPr sz="2000">
                <a:latin typeface="Arial" panose="020B0604020202020204" pitchFamily="34" charset="0"/>
                <a:cs typeface="Arial" panose="020B0604020202020204" pitchFamily="34" charset="0"/>
              </a:defRPr>
            </a:lvl1pPr>
            <a:lvl2pPr>
              <a:lnSpc>
                <a:spcPct val="100000"/>
              </a:lnSpc>
              <a:spcAft>
                <a:spcPts val="600"/>
              </a:spcAft>
              <a:buClr>
                <a:srgbClr val="73000A"/>
              </a:buClr>
              <a:defRPr sz="2000">
                <a:latin typeface="Arial" panose="020B0604020202020204" pitchFamily="34" charset="0"/>
                <a:cs typeface="Arial" panose="020B0604020202020204" pitchFamily="34" charset="0"/>
              </a:defRPr>
            </a:lvl2pPr>
            <a:lvl3pPr>
              <a:lnSpc>
                <a:spcPct val="100000"/>
              </a:lnSpc>
              <a:spcBef>
                <a:spcPts val="1000"/>
              </a:spcBef>
              <a:spcAft>
                <a:spcPts val="600"/>
              </a:spcAft>
              <a:buClr>
                <a:srgbClr val="73000A"/>
              </a:buClr>
              <a:defRPr sz="2000">
                <a:latin typeface="Arial" panose="020B0604020202020204" pitchFamily="34" charset="0"/>
                <a:cs typeface="Arial" panose="020B0604020202020204" pitchFamily="34" charset="0"/>
              </a:defRPr>
            </a:lvl3pPr>
            <a:lvl4pPr>
              <a:lnSpc>
                <a:spcPct val="100000"/>
              </a:lnSpc>
              <a:spcAft>
                <a:spcPts val="1200"/>
              </a:spcAft>
              <a:buClr>
                <a:srgbClr val="73000A"/>
              </a:buClr>
              <a:defRPr sz="2000">
                <a:latin typeface="Arial" panose="020B0604020202020204" pitchFamily="34" charset="0"/>
                <a:cs typeface="Arial" panose="020B0604020202020204" pitchFamily="34" charset="0"/>
              </a:defRPr>
            </a:lvl4pPr>
            <a:lvl5pPr>
              <a:buClr>
                <a:srgbClr val="73000A"/>
              </a:buClr>
              <a:defRPr sz="2000">
                <a:latin typeface="Arial" panose="020B0604020202020204" pitchFamily="34" charset="0"/>
                <a:cs typeface="Arial" panose="020B0604020202020204" pitchFamily="34" charset="0"/>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7">
            <a:extLst>
              <a:ext uri="{FF2B5EF4-FFF2-40B4-BE49-F238E27FC236}">
                <a16:creationId xmlns:a16="http://schemas.microsoft.com/office/drawing/2014/main" id="{7DBA8ADB-B20F-8404-46AB-AF67E25C7C75}"/>
              </a:ext>
            </a:extLst>
          </p:cNvPr>
          <p:cNvSpPr>
            <a:spLocks noGrp="1"/>
          </p:cNvSpPr>
          <p:nvPr>
            <p:ph sz="quarter" idx="11" hasCustomPrompt="1"/>
          </p:nvPr>
        </p:nvSpPr>
        <p:spPr>
          <a:xfrm>
            <a:off x="8169196" y="2066731"/>
            <a:ext cx="3108391" cy="3867538"/>
          </a:xfrm>
        </p:spPr>
        <p:txBody>
          <a:bodyPr lIns="0">
            <a:normAutofit/>
          </a:bodyPr>
          <a:lstStyle>
            <a:lvl1pPr marL="0" indent="0">
              <a:lnSpc>
                <a:spcPct val="100000"/>
              </a:lnSpc>
              <a:spcAft>
                <a:spcPts val="600"/>
              </a:spcAft>
              <a:buNone/>
              <a:defRPr sz="2000" b="1" i="0">
                <a:solidFill>
                  <a:srgbClr val="73000A"/>
                </a:solidFill>
                <a:latin typeface="Arial" panose="020B0604020202020204" pitchFamily="34" charset="0"/>
                <a:cs typeface="Arial" panose="020B0604020202020204" pitchFamily="34" charset="0"/>
              </a:defRPr>
            </a:lvl1pPr>
            <a:lvl2pPr marL="800100" indent="-342900">
              <a:lnSpc>
                <a:spcPct val="100000"/>
              </a:lnSpc>
              <a:spcAft>
                <a:spcPts val="600"/>
              </a:spcAft>
              <a:buFont typeface="Arial" panose="020B0604020202020204" pitchFamily="34" charset="0"/>
              <a:buChar char="•"/>
              <a:defRPr sz="2000">
                <a:latin typeface="Arial" panose="020B0604020202020204" pitchFamily="34" charset="0"/>
                <a:cs typeface="Arial" panose="020B0604020202020204" pitchFamily="34" charset="0"/>
              </a:defRPr>
            </a:lvl2pPr>
            <a:lvl3pPr marL="1257300" indent="-342900">
              <a:buFont typeface="Arial" panose="020B0604020202020204" pitchFamily="34" charset="0"/>
              <a:buChar char="•"/>
              <a:defRPr sz="2000">
                <a:latin typeface="Arial" panose="020B0604020202020204" pitchFamily="34" charset="0"/>
                <a:cs typeface="Arial" panose="020B0604020202020204" pitchFamily="34" charset="0"/>
              </a:defRPr>
            </a:lvl3pPr>
            <a:lvl4pPr marL="1714500" indent="-342900">
              <a:buFont typeface="Arial" panose="020B0604020202020204" pitchFamily="34" charset="0"/>
              <a:buChar char="•"/>
              <a:defRPr sz="2000">
                <a:latin typeface="Arial" panose="020B0604020202020204" pitchFamily="34" charset="0"/>
                <a:cs typeface="Arial" panose="020B0604020202020204" pitchFamily="34" charset="0"/>
              </a:defRPr>
            </a:lvl4pPr>
            <a:lvl5pPr marL="2171700" indent="-342900">
              <a:buFont typeface="Arial" panose="020B0604020202020204" pitchFamily="34" charset="0"/>
              <a:buChar char="•"/>
              <a:defRPr sz="2000">
                <a:latin typeface="Arial" panose="020B0604020202020204" pitchFamily="34" charset="0"/>
                <a:cs typeface="Arial" panose="020B0604020202020204" pitchFamily="34" charset="0"/>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 name="Picture 2">
            <a:extLst>
              <a:ext uri="{FF2B5EF4-FFF2-40B4-BE49-F238E27FC236}">
                <a16:creationId xmlns:a16="http://schemas.microsoft.com/office/drawing/2014/main" id="{44E7E8FB-EBEA-CBEA-978F-6EAB91C617FA}"/>
              </a:ext>
            </a:extLst>
          </p:cNvPr>
          <p:cNvPicPr>
            <a:picLocks noChangeAspect="1"/>
          </p:cNvPicPr>
          <p:nvPr userDrawn="1"/>
        </p:nvPicPr>
        <p:blipFill>
          <a:blip r:embed="rId2"/>
          <a:stretch>
            <a:fillRect/>
          </a:stretch>
        </p:blipFill>
        <p:spPr>
          <a:xfrm>
            <a:off x="7685589" y="6045728"/>
            <a:ext cx="4641125" cy="918943"/>
          </a:xfrm>
          <a:prstGeom prst="rect">
            <a:avLst/>
          </a:prstGeom>
        </p:spPr>
      </p:pic>
      <p:sp>
        <p:nvSpPr>
          <p:cNvPr id="10" name="Rectangle 9">
            <a:extLst>
              <a:ext uri="{FF2B5EF4-FFF2-40B4-BE49-F238E27FC236}">
                <a16:creationId xmlns:a16="http://schemas.microsoft.com/office/drawing/2014/main" id="{7695C9A1-8CDF-2306-B76A-70720C92A40B}"/>
              </a:ext>
            </a:extLst>
          </p:cNvPr>
          <p:cNvSpPr/>
          <p:nvPr userDrawn="1"/>
        </p:nvSpPr>
        <p:spPr>
          <a:xfrm>
            <a:off x="411480" y="5943600"/>
            <a:ext cx="914405" cy="649224"/>
          </a:xfrm>
          <a:prstGeom prst="rect">
            <a:avLst/>
          </a:prstGeom>
          <a:solidFill>
            <a:srgbClr val="73000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528140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2 Content 2">
    <p:bg>
      <p:bgPr>
        <a:solidFill>
          <a:schemeClr val="bg1">
            <a:lumMod val="95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rgbClr val="7300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rgbClr val="73000A"/>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b="1" i="0">
                <a:solidFill>
                  <a:srgbClr val="73000A"/>
                </a:solidFill>
                <a:latin typeface="Arial" panose="020B0604020202020204" pitchFamily="34" charset="0"/>
                <a:cs typeface="Arial" panose="020B0604020202020204" pitchFamily="34" charset="0"/>
              </a:defRPr>
            </a:lvl1pPr>
          </a:lstStyle>
          <a:p>
            <a:r>
              <a:rPr lang="en-US" dirty="0"/>
              <a:t>Click to add title</a:t>
            </a:r>
          </a:p>
        </p:txBody>
      </p:sp>
      <p:sp>
        <p:nvSpPr>
          <p:cNvPr id="8" name="Content Placeholder 7">
            <a:extLst>
              <a:ext uri="{FF2B5EF4-FFF2-40B4-BE49-F238E27FC236}">
                <a16:creationId xmlns:a16="http://schemas.microsoft.com/office/drawing/2014/main" id="{8B0AB10A-3CAB-D4C0-3CB1-401461802BD3}"/>
              </a:ext>
            </a:extLst>
          </p:cNvPr>
          <p:cNvSpPr>
            <a:spLocks noGrp="1"/>
          </p:cNvSpPr>
          <p:nvPr>
            <p:ph sz="quarter" idx="10" hasCustomPrompt="1"/>
          </p:nvPr>
        </p:nvSpPr>
        <p:spPr>
          <a:xfrm>
            <a:off x="1468814" y="2066731"/>
            <a:ext cx="6452876" cy="3867538"/>
          </a:xfrm>
        </p:spPr>
        <p:txBody>
          <a:bodyPr lIns="0">
            <a:normAutofit/>
          </a:bodyPr>
          <a:lstStyle>
            <a:lvl1pPr>
              <a:lnSpc>
                <a:spcPct val="100000"/>
              </a:lnSpc>
              <a:spcAft>
                <a:spcPts val="600"/>
              </a:spcAft>
              <a:buClr>
                <a:srgbClr val="73000A"/>
              </a:buClr>
              <a:defRPr sz="2000">
                <a:latin typeface="Arial" panose="020B0604020202020204" pitchFamily="34" charset="0"/>
                <a:cs typeface="Arial" panose="020B0604020202020204" pitchFamily="34" charset="0"/>
              </a:defRPr>
            </a:lvl1pPr>
            <a:lvl2pPr>
              <a:lnSpc>
                <a:spcPct val="100000"/>
              </a:lnSpc>
              <a:spcAft>
                <a:spcPts val="600"/>
              </a:spcAft>
              <a:buClr>
                <a:srgbClr val="73000A"/>
              </a:buClr>
              <a:defRPr sz="2000">
                <a:latin typeface="Arial" panose="020B0604020202020204" pitchFamily="34" charset="0"/>
                <a:cs typeface="Arial" panose="020B0604020202020204" pitchFamily="34" charset="0"/>
              </a:defRPr>
            </a:lvl2pPr>
            <a:lvl3pPr>
              <a:lnSpc>
                <a:spcPct val="100000"/>
              </a:lnSpc>
              <a:spcBef>
                <a:spcPts val="1000"/>
              </a:spcBef>
              <a:spcAft>
                <a:spcPts val="600"/>
              </a:spcAft>
              <a:buClr>
                <a:srgbClr val="73000A"/>
              </a:buClr>
              <a:defRPr sz="2000">
                <a:latin typeface="Arial" panose="020B0604020202020204" pitchFamily="34" charset="0"/>
                <a:cs typeface="Arial" panose="020B0604020202020204" pitchFamily="34" charset="0"/>
              </a:defRPr>
            </a:lvl3pPr>
            <a:lvl4pPr>
              <a:lnSpc>
                <a:spcPct val="100000"/>
              </a:lnSpc>
              <a:spcAft>
                <a:spcPts val="1200"/>
              </a:spcAft>
              <a:buClr>
                <a:srgbClr val="73000A"/>
              </a:buClr>
              <a:defRPr sz="2000">
                <a:latin typeface="Arial" panose="020B0604020202020204" pitchFamily="34" charset="0"/>
                <a:cs typeface="Arial" panose="020B0604020202020204" pitchFamily="34" charset="0"/>
              </a:defRPr>
            </a:lvl4pPr>
            <a:lvl5pPr>
              <a:buClr>
                <a:srgbClr val="73000A"/>
              </a:buClr>
              <a:defRPr sz="2000">
                <a:latin typeface="Arial" panose="020B0604020202020204" pitchFamily="34" charset="0"/>
                <a:cs typeface="Arial" panose="020B0604020202020204" pitchFamily="34" charset="0"/>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7">
            <a:extLst>
              <a:ext uri="{FF2B5EF4-FFF2-40B4-BE49-F238E27FC236}">
                <a16:creationId xmlns:a16="http://schemas.microsoft.com/office/drawing/2014/main" id="{7DBA8ADB-B20F-8404-46AB-AF67E25C7C75}"/>
              </a:ext>
            </a:extLst>
          </p:cNvPr>
          <p:cNvSpPr>
            <a:spLocks noGrp="1"/>
          </p:cNvSpPr>
          <p:nvPr>
            <p:ph sz="quarter" idx="11" hasCustomPrompt="1"/>
          </p:nvPr>
        </p:nvSpPr>
        <p:spPr>
          <a:xfrm>
            <a:off x="8169196" y="2066731"/>
            <a:ext cx="3108391" cy="3867538"/>
          </a:xfrm>
        </p:spPr>
        <p:txBody>
          <a:bodyPr lIns="0">
            <a:normAutofit/>
          </a:bodyPr>
          <a:lstStyle>
            <a:lvl1pPr marL="0" indent="0">
              <a:lnSpc>
                <a:spcPct val="100000"/>
              </a:lnSpc>
              <a:spcAft>
                <a:spcPts val="600"/>
              </a:spcAft>
              <a:buNone/>
              <a:defRPr sz="2000" b="1" i="0">
                <a:solidFill>
                  <a:srgbClr val="73000A"/>
                </a:solidFill>
                <a:latin typeface="Arial" panose="020B0604020202020204" pitchFamily="34" charset="0"/>
                <a:cs typeface="Arial" panose="020B0604020202020204" pitchFamily="34" charset="0"/>
              </a:defRPr>
            </a:lvl1pPr>
            <a:lvl2pPr marL="800100" indent="-342900">
              <a:lnSpc>
                <a:spcPct val="100000"/>
              </a:lnSpc>
              <a:spcAft>
                <a:spcPts val="600"/>
              </a:spcAft>
              <a:buFont typeface="Arial" panose="020B0604020202020204" pitchFamily="34" charset="0"/>
              <a:buChar char="•"/>
              <a:defRPr sz="2000">
                <a:latin typeface="Arial" panose="020B0604020202020204" pitchFamily="34" charset="0"/>
                <a:cs typeface="Arial" panose="020B0604020202020204" pitchFamily="34" charset="0"/>
              </a:defRPr>
            </a:lvl2pPr>
            <a:lvl3pPr marL="1257300" indent="-342900">
              <a:buFont typeface="Arial" panose="020B0604020202020204" pitchFamily="34" charset="0"/>
              <a:buChar char="•"/>
              <a:defRPr sz="2000">
                <a:latin typeface="Arial" panose="020B0604020202020204" pitchFamily="34" charset="0"/>
                <a:cs typeface="Arial" panose="020B0604020202020204" pitchFamily="34" charset="0"/>
              </a:defRPr>
            </a:lvl3pPr>
            <a:lvl4pPr marL="1714500" indent="-342900">
              <a:buFont typeface="Arial" panose="020B0604020202020204" pitchFamily="34" charset="0"/>
              <a:buChar char="•"/>
              <a:defRPr sz="2000">
                <a:latin typeface="Arial" panose="020B0604020202020204" pitchFamily="34" charset="0"/>
                <a:cs typeface="Arial" panose="020B0604020202020204" pitchFamily="34" charset="0"/>
              </a:defRPr>
            </a:lvl4pPr>
            <a:lvl5pPr marL="2171700" indent="-342900">
              <a:buFont typeface="Arial" panose="020B0604020202020204" pitchFamily="34" charset="0"/>
              <a:buChar char="•"/>
              <a:defRPr sz="2000">
                <a:latin typeface="Arial" panose="020B0604020202020204" pitchFamily="34" charset="0"/>
                <a:cs typeface="Arial" panose="020B0604020202020204" pitchFamily="34" charset="0"/>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 name="Picture 2">
            <a:extLst>
              <a:ext uri="{FF2B5EF4-FFF2-40B4-BE49-F238E27FC236}">
                <a16:creationId xmlns:a16="http://schemas.microsoft.com/office/drawing/2014/main" id="{44E7E8FB-EBEA-CBEA-978F-6EAB91C617FA}"/>
              </a:ext>
            </a:extLst>
          </p:cNvPr>
          <p:cNvPicPr>
            <a:picLocks noChangeAspect="1"/>
          </p:cNvPicPr>
          <p:nvPr userDrawn="1"/>
        </p:nvPicPr>
        <p:blipFill>
          <a:blip r:embed="rId2"/>
          <a:stretch>
            <a:fillRect/>
          </a:stretch>
        </p:blipFill>
        <p:spPr>
          <a:xfrm>
            <a:off x="7685589" y="6045728"/>
            <a:ext cx="4641125" cy="918943"/>
          </a:xfrm>
          <a:prstGeom prst="rect">
            <a:avLst/>
          </a:prstGeom>
        </p:spPr>
      </p:pic>
      <p:sp>
        <p:nvSpPr>
          <p:cNvPr id="10" name="Rectangle 9">
            <a:extLst>
              <a:ext uri="{FF2B5EF4-FFF2-40B4-BE49-F238E27FC236}">
                <a16:creationId xmlns:a16="http://schemas.microsoft.com/office/drawing/2014/main" id="{7695C9A1-8CDF-2306-B76A-70720C92A40B}"/>
              </a:ext>
            </a:extLst>
          </p:cNvPr>
          <p:cNvSpPr/>
          <p:nvPr userDrawn="1"/>
        </p:nvSpPr>
        <p:spPr>
          <a:xfrm>
            <a:off x="0" y="5943600"/>
            <a:ext cx="914405" cy="914400"/>
          </a:xfrm>
          <a:prstGeom prst="rect">
            <a:avLst/>
          </a:prstGeom>
          <a:solidFill>
            <a:srgbClr val="73000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48275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Table">
    <p:bg>
      <p:bgPr>
        <a:solidFill>
          <a:schemeClr val="bg1">
            <a:lumMod val="95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rgbClr val="7300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rgbClr val="73000A"/>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b="1" i="0">
                <a:solidFill>
                  <a:srgbClr val="73000A"/>
                </a:solidFill>
                <a:latin typeface="Arial" panose="020B0604020202020204" pitchFamily="34" charset="0"/>
                <a:cs typeface="Arial" panose="020B0604020202020204" pitchFamily="34" charset="0"/>
              </a:defRPr>
            </a:lvl1pPr>
          </a:lstStyle>
          <a:p>
            <a:r>
              <a:rPr lang="en-US" dirty="0"/>
              <a:t>Click to add title</a:t>
            </a:r>
          </a:p>
        </p:txBody>
      </p:sp>
      <p:sp>
        <p:nvSpPr>
          <p:cNvPr id="9" name="Table Placeholder 8">
            <a:extLst>
              <a:ext uri="{FF2B5EF4-FFF2-40B4-BE49-F238E27FC236}">
                <a16:creationId xmlns:a16="http://schemas.microsoft.com/office/drawing/2014/main" id="{CB43608F-0A38-CF4A-4B3B-F1212E786FDE}"/>
              </a:ext>
            </a:extLst>
          </p:cNvPr>
          <p:cNvSpPr>
            <a:spLocks noGrp="1"/>
          </p:cNvSpPr>
          <p:nvPr>
            <p:ph type="tbl" sz="quarter" idx="10"/>
          </p:nvPr>
        </p:nvSpPr>
        <p:spPr>
          <a:xfrm>
            <a:off x="1487488" y="2057400"/>
            <a:ext cx="9790112" cy="3886200"/>
          </a:xfrm>
        </p:spPr>
        <p:txBody>
          <a:bodyPr>
            <a:normAutofit/>
          </a:bodyPr>
          <a:lstStyle>
            <a:lvl1pPr>
              <a:defRPr sz="2400"/>
            </a:lvl1pPr>
          </a:lstStyle>
          <a:p>
            <a:r>
              <a:rPr lang="en-US" dirty="0"/>
              <a:t>Click icon to add table</a:t>
            </a:r>
          </a:p>
        </p:txBody>
      </p:sp>
      <p:pic>
        <p:nvPicPr>
          <p:cNvPr id="3" name="Picture 2">
            <a:extLst>
              <a:ext uri="{FF2B5EF4-FFF2-40B4-BE49-F238E27FC236}">
                <a16:creationId xmlns:a16="http://schemas.microsoft.com/office/drawing/2014/main" id="{6EECC1AF-A9C7-8BB3-2D3D-00CAD98CD1C6}"/>
              </a:ext>
            </a:extLst>
          </p:cNvPr>
          <p:cNvPicPr>
            <a:picLocks noChangeAspect="1"/>
          </p:cNvPicPr>
          <p:nvPr userDrawn="1"/>
        </p:nvPicPr>
        <p:blipFill>
          <a:blip r:embed="rId2"/>
          <a:stretch>
            <a:fillRect/>
          </a:stretch>
        </p:blipFill>
        <p:spPr>
          <a:xfrm>
            <a:off x="7685589" y="6045728"/>
            <a:ext cx="4641125" cy="918943"/>
          </a:xfrm>
          <a:prstGeom prst="rect">
            <a:avLst/>
          </a:prstGeom>
        </p:spPr>
      </p:pic>
      <p:sp>
        <p:nvSpPr>
          <p:cNvPr id="10" name="Rectangle 9">
            <a:extLst>
              <a:ext uri="{FF2B5EF4-FFF2-40B4-BE49-F238E27FC236}">
                <a16:creationId xmlns:a16="http://schemas.microsoft.com/office/drawing/2014/main" id="{3B22C4E3-49CB-C192-CF8C-C747AC6811AE}"/>
              </a:ext>
            </a:extLst>
          </p:cNvPr>
          <p:cNvSpPr/>
          <p:nvPr userDrawn="1"/>
        </p:nvSpPr>
        <p:spPr>
          <a:xfrm>
            <a:off x="411480" y="5943600"/>
            <a:ext cx="914405" cy="649224"/>
          </a:xfrm>
          <a:prstGeom prst="rect">
            <a:avLst/>
          </a:prstGeom>
          <a:solidFill>
            <a:srgbClr val="73000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91357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
    <p:bg>
      <p:bgPr>
        <a:solidFill>
          <a:schemeClr val="bg1">
            <a:lumMod val="95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5" y="503852"/>
            <a:ext cx="9150675" cy="1427585"/>
          </a:xfrm>
        </p:spPr>
        <p:txBody>
          <a:bodyPr lIns="0">
            <a:normAutofit/>
          </a:bodyPr>
          <a:lstStyle>
            <a:lvl1pPr>
              <a:defRPr sz="3600" b="1" i="0">
                <a:solidFill>
                  <a:srgbClr val="73000A"/>
                </a:solidFill>
                <a:latin typeface="Arial" panose="020B0604020202020204" pitchFamily="34" charset="0"/>
                <a:cs typeface="Arial" panose="020B0604020202020204" pitchFamily="34" charset="0"/>
              </a:defRPr>
            </a:lvl1pPr>
          </a:lstStyle>
          <a:p>
            <a:r>
              <a:rPr lang="en-US" dirty="0"/>
              <a:t>Click to add title</a:t>
            </a:r>
          </a:p>
        </p:txBody>
      </p:sp>
      <p:sp>
        <p:nvSpPr>
          <p:cNvPr id="2" name="Content Placeholder 7">
            <a:extLst>
              <a:ext uri="{FF2B5EF4-FFF2-40B4-BE49-F238E27FC236}">
                <a16:creationId xmlns:a16="http://schemas.microsoft.com/office/drawing/2014/main" id="{AEA3C42D-C3E7-4F13-63E2-96D7A3B21113}"/>
              </a:ext>
            </a:extLst>
          </p:cNvPr>
          <p:cNvSpPr>
            <a:spLocks noGrp="1"/>
          </p:cNvSpPr>
          <p:nvPr>
            <p:ph sz="quarter" idx="12" hasCustomPrompt="1"/>
          </p:nvPr>
        </p:nvSpPr>
        <p:spPr>
          <a:xfrm>
            <a:off x="1450153" y="2108722"/>
            <a:ext cx="8552264" cy="3736493"/>
          </a:xfrm>
        </p:spPr>
        <p:txBody>
          <a:bodyPr lIns="0" tIns="0" rIns="0" bIns="0">
            <a:normAutofit/>
          </a:bodyPr>
          <a:lstStyle>
            <a:lvl1pPr marL="228600" indent="-228600">
              <a:lnSpc>
                <a:spcPct val="100000"/>
              </a:lnSpc>
              <a:spcBef>
                <a:spcPts val="0"/>
              </a:spcBef>
              <a:spcAft>
                <a:spcPts val="1200"/>
              </a:spcAft>
              <a:buClr>
                <a:srgbClr val="73000A"/>
              </a:buClr>
              <a:buFont typeface="Arial" panose="020B0604020202020204" pitchFamily="34" charset="0"/>
              <a:buChar char="•"/>
              <a:defRPr sz="2800">
                <a:latin typeface="Arial" panose="020B0604020202020204" pitchFamily="34" charset="0"/>
                <a:cs typeface="Arial" panose="020B0604020202020204" pitchFamily="34" charset="0"/>
              </a:defRPr>
            </a:lvl1pPr>
            <a:lvl2pPr marL="685800" indent="-228600">
              <a:lnSpc>
                <a:spcPct val="100000"/>
              </a:lnSpc>
              <a:spcBef>
                <a:spcPts val="0"/>
              </a:spcBef>
              <a:spcAft>
                <a:spcPts val="1200"/>
              </a:spcAft>
              <a:buClr>
                <a:srgbClr val="73000A"/>
              </a:buClr>
              <a:buFont typeface="Arial" panose="020B0604020202020204" pitchFamily="34" charset="0"/>
              <a:buChar char="•"/>
              <a:defRPr sz="2800">
                <a:latin typeface="Arial" panose="020B0604020202020204" pitchFamily="34" charset="0"/>
                <a:cs typeface="Arial" panose="020B0604020202020204" pitchFamily="34" charset="0"/>
              </a:defRPr>
            </a:lvl2pPr>
            <a:lvl3pPr marL="1143000" indent="-228600">
              <a:spcBef>
                <a:spcPts val="0"/>
              </a:spcBef>
              <a:spcAft>
                <a:spcPts val="1200"/>
              </a:spcAft>
              <a:buClr>
                <a:srgbClr val="73000A"/>
              </a:buClr>
              <a:buFont typeface="Arial" panose="020B0604020202020204" pitchFamily="34" charset="0"/>
              <a:buChar char="•"/>
              <a:defRPr sz="2800">
                <a:latin typeface="Arial" panose="020B0604020202020204" pitchFamily="34" charset="0"/>
                <a:cs typeface="Arial" panose="020B0604020202020204" pitchFamily="34" charset="0"/>
              </a:defRPr>
            </a:lvl3pPr>
            <a:lvl4pPr marL="1600200" indent="-228600">
              <a:spcBef>
                <a:spcPts val="0"/>
              </a:spcBef>
              <a:spcAft>
                <a:spcPts val="1200"/>
              </a:spcAft>
              <a:buClr>
                <a:srgbClr val="73000A"/>
              </a:buClr>
              <a:buFont typeface="Arial" panose="020B0604020202020204" pitchFamily="34" charset="0"/>
              <a:buChar char="•"/>
              <a:defRPr sz="2800">
                <a:latin typeface="Arial" panose="020B0604020202020204" pitchFamily="34" charset="0"/>
                <a:cs typeface="Arial" panose="020B0604020202020204" pitchFamily="34" charset="0"/>
              </a:defRPr>
            </a:lvl4pPr>
            <a:lvl5pPr marL="2057400" indent="-228600">
              <a:spcBef>
                <a:spcPts val="0"/>
              </a:spcBef>
              <a:spcAft>
                <a:spcPts val="1200"/>
              </a:spcAft>
              <a:buClr>
                <a:srgbClr val="73000A"/>
              </a:buClr>
              <a:buFont typeface="Arial" panose="020B0604020202020204" pitchFamily="34" charset="0"/>
              <a:buChar char="•"/>
              <a:defRPr sz="2800">
                <a:latin typeface="Arial" panose="020B0604020202020204" pitchFamily="34" charset="0"/>
                <a:cs typeface="Arial" panose="020B0604020202020204" pitchFamily="34" charset="0"/>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45FE61D9-DA99-9DA5-5DD2-C4118066CA63}"/>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rgbClr val="73000A"/>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CE64603E-965E-E3BF-203B-F4D99428203D}"/>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rgbClr val="7300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08B22251-B36F-4556-B49B-206A43EE2D36}"/>
              </a:ext>
            </a:extLst>
          </p:cNvPr>
          <p:cNvPicPr>
            <a:picLocks noChangeAspect="1"/>
          </p:cNvPicPr>
          <p:nvPr userDrawn="1"/>
        </p:nvPicPr>
        <p:blipFill>
          <a:blip r:embed="rId2"/>
          <a:stretch>
            <a:fillRect/>
          </a:stretch>
        </p:blipFill>
        <p:spPr>
          <a:xfrm>
            <a:off x="7685589" y="6045728"/>
            <a:ext cx="4641125" cy="918943"/>
          </a:xfrm>
          <a:prstGeom prst="rect">
            <a:avLst/>
          </a:prstGeom>
        </p:spPr>
      </p:pic>
      <p:sp>
        <p:nvSpPr>
          <p:cNvPr id="14" name="Rectangle 13">
            <a:extLst>
              <a:ext uri="{FF2B5EF4-FFF2-40B4-BE49-F238E27FC236}">
                <a16:creationId xmlns:a16="http://schemas.microsoft.com/office/drawing/2014/main" id="{FE43612B-B7BD-B492-A341-DDFB4F20B569}"/>
              </a:ext>
            </a:extLst>
          </p:cNvPr>
          <p:cNvSpPr/>
          <p:nvPr userDrawn="1"/>
        </p:nvSpPr>
        <p:spPr>
          <a:xfrm>
            <a:off x="411480" y="5943599"/>
            <a:ext cx="914400" cy="649224"/>
          </a:xfrm>
          <a:prstGeom prst="rect">
            <a:avLst/>
          </a:prstGeom>
          <a:solidFill>
            <a:srgbClr val="73000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35965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and Table">
    <p:bg>
      <p:bgPr>
        <a:solidFill>
          <a:schemeClr val="bg1">
            <a:lumMod val="95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rgbClr val="7300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rgbClr val="73000A"/>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b="1" i="0">
                <a:solidFill>
                  <a:srgbClr val="73000A"/>
                </a:solidFill>
                <a:latin typeface="Arial" panose="020B0604020202020204" pitchFamily="34" charset="0"/>
                <a:cs typeface="Arial" panose="020B0604020202020204" pitchFamily="34" charset="0"/>
              </a:defRPr>
            </a:lvl1pPr>
          </a:lstStyle>
          <a:p>
            <a:r>
              <a:rPr lang="en-US" dirty="0"/>
              <a:t>Click to add title</a:t>
            </a:r>
          </a:p>
        </p:txBody>
      </p:sp>
      <p:sp>
        <p:nvSpPr>
          <p:cNvPr id="9" name="Table Placeholder 8">
            <a:extLst>
              <a:ext uri="{FF2B5EF4-FFF2-40B4-BE49-F238E27FC236}">
                <a16:creationId xmlns:a16="http://schemas.microsoft.com/office/drawing/2014/main" id="{CB43608F-0A38-CF4A-4B3B-F1212E786FDE}"/>
              </a:ext>
            </a:extLst>
          </p:cNvPr>
          <p:cNvSpPr>
            <a:spLocks noGrp="1"/>
          </p:cNvSpPr>
          <p:nvPr>
            <p:ph type="tbl" sz="quarter" idx="10"/>
          </p:nvPr>
        </p:nvSpPr>
        <p:spPr>
          <a:xfrm>
            <a:off x="1487488" y="2057400"/>
            <a:ext cx="9790112" cy="3886200"/>
          </a:xfrm>
        </p:spPr>
        <p:txBody>
          <a:bodyPr>
            <a:normAutofit/>
          </a:bodyPr>
          <a:lstStyle>
            <a:lvl1pPr>
              <a:defRPr sz="2400"/>
            </a:lvl1pPr>
          </a:lstStyle>
          <a:p>
            <a:r>
              <a:rPr lang="en-US" dirty="0"/>
              <a:t>Click icon to add table</a:t>
            </a:r>
          </a:p>
        </p:txBody>
      </p:sp>
      <p:pic>
        <p:nvPicPr>
          <p:cNvPr id="3" name="Picture 2">
            <a:extLst>
              <a:ext uri="{FF2B5EF4-FFF2-40B4-BE49-F238E27FC236}">
                <a16:creationId xmlns:a16="http://schemas.microsoft.com/office/drawing/2014/main" id="{6EECC1AF-A9C7-8BB3-2D3D-00CAD98CD1C6}"/>
              </a:ext>
            </a:extLst>
          </p:cNvPr>
          <p:cNvPicPr>
            <a:picLocks noChangeAspect="1"/>
          </p:cNvPicPr>
          <p:nvPr userDrawn="1"/>
        </p:nvPicPr>
        <p:blipFill>
          <a:blip r:embed="rId2"/>
          <a:stretch>
            <a:fillRect/>
          </a:stretch>
        </p:blipFill>
        <p:spPr>
          <a:xfrm>
            <a:off x="7685589" y="6045728"/>
            <a:ext cx="4641125" cy="918943"/>
          </a:xfrm>
          <a:prstGeom prst="rect">
            <a:avLst/>
          </a:prstGeom>
        </p:spPr>
      </p:pic>
      <p:sp>
        <p:nvSpPr>
          <p:cNvPr id="10" name="Rectangle 9">
            <a:extLst>
              <a:ext uri="{FF2B5EF4-FFF2-40B4-BE49-F238E27FC236}">
                <a16:creationId xmlns:a16="http://schemas.microsoft.com/office/drawing/2014/main" id="{3B22C4E3-49CB-C192-CF8C-C747AC6811AE}"/>
              </a:ext>
            </a:extLst>
          </p:cNvPr>
          <p:cNvSpPr/>
          <p:nvPr userDrawn="1"/>
        </p:nvSpPr>
        <p:spPr>
          <a:xfrm>
            <a:off x="0" y="5943600"/>
            <a:ext cx="914405" cy="914400"/>
          </a:xfrm>
          <a:prstGeom prst="rect">
            <a:avLst/>
          </a:prstGeom>
          <a:solidFill>
            <a:srgbClr val="73000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53299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ank you 1">
    <p:bg>
      <p:bgPr>
        <a:solidFill>
          <a:srgbClr val="73000A"/>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B5E70F-EF03-B535-2505-BC971E3BC36D}"/>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8794424E-93DD-A404-D05E-EF6030A76D3B}"/>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03A3B6B-5129-A46A-A20C-5D7BC706C9B1}"/>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7">
            <a:extLst>
              <a:ext uri="{FF2B5EF4-FFF2-40B4-BE49-F238E27FC236}">
                <a16:creationId xmlns:a16="http://schemas.microsoft.com/office/drawing/2014/main" id="{24E401A1-8CEE-5E1B-343B-D737433AE63F}"/>
              </a:ext>
            </a:extLst>
          </p:cNvPr>
          <p:cNvSpPr>
            <a:spLocks noGrp="1"/>
          </p:cNvSpPr>
          <p:nvPr>
            <p:ph type="title" hasCustomPrompt="1"/>
          </p:nvPr>
        </p:nvSpPr>
        <p:spPr>
          <a:xfrm>
            <a:off x="1317614" y="690511"/>
            <a:ext cx="4964671" cy="5253089"/>
          </a:xfrm>
        </p:spPr>
        <p:txBody>
          <a:bodyPr anchor="b">
            <a:normAutofit/>
          </a:bodyPr>
          <a:lstStyle>
            <a:lvl1pPr>
              <a:defRPr sz="6000" b="1" i="0">
                <a:solidFill>
                  <a:schemeClr val="bg1">
                    <a:lumMod val="95000"/>
                  </a:schemeClr>
                </a:solidFill>
                <a:latin typeface="Arial" panose="020B0604020202020204" pitchFamily="34" charset="0"/>
                <a:cs typeface="Arial" panose="020B0604020202020204" pitchFamily="34" charset="0"/>
              </a:defRPr>
            </a:lvl1pPr>
          </a:lstStyle>
          <a:p>
            <a:r>
              <a:rPr lang="en-US" dirty="0"/>
              <a:t>Click to add title</a:t>
            </a:r>
          </a:p>
        </p:txBody>
      </p:sp>
      <p:sp>
        <p:nvSpPr>
          <p:cNvPr id="10" name="Content Placeholder 9">
            <a:extLst>
              <a:ext uri="{FF2B5EF4-FFF2-40B4-BE49-F238E27FC236}">
                <a16:creationId xmlns:a16="http://schemas.microsoft.com/office/drawing/2014/main" id="{AD608249-3D60-D3B2-68C5-778D0EA18F2D}"/>
              </a:ext>
            </a:extLst>
          </p:cNvPr>
          <p:cNvSpPr>
            <a:spLocks noGrp="1"/>
          </p:cNvSpPr>
          <p:nvPr>
            <p:ph sz="quarter" idx="10" hasCustomPrompt="1"/>
          </p:nvPr>
        </p:nvSpPr>
        <p:spPr>
          <a:xfrm>
            <a:off x="6282286" y="690465"/>
            <a:ext cx="4784372" cy="5253089"/>
          </a:xfrm>
        </p:spPr>
        <p:txBody>
          <a:bodyPr anchor="ctr">
            <a:normAutofit/>
          </a:bodyPr>
          <a:lstStyle>
            <a:lvl1pPr marL="0" indent="0">
              <a:lnSpc>
                <a:spcPct val="100000"/>
              </a:lnSpc>
              <a:spcBef>
                <a:spcPts val="0"/>
              </a:spcBef>
              <a:spcAft>
                <a:spcPts val="1200"/>
              </a:spcAft>
              <a:buNone/>
              <a:defRPr sz="2000" b="1" i="0">
                <a:solidFill>
                  <a:schemeClr val="bg1">
                    <a:lumMod val="95000"/>
                  </a:schemeClr>
                </a:solidFill>
                <a:latin typeface="Arial" panose="020B0604020202020204" pitchFamily="34" charset="0"/>
                <a:cs typeface="Arial" panose="020B0604020202020204" pitchFamily="34" charset="0"/>
              </a:defRPr>
            </a:lvl1pPr>
            <a:lvl2pPr marL="742950" indent="-285750">
              <a:lnSpc>
                <a:spcPct val="100000"/>
              </a:lnSpc>
              <a:spcBef>
                <a:spcPts val="0"/>
              </a:spcBef>
              <a:spcAft>
                <a:spcPts val="1200"/>
              </a:spcAft>
              <a:buClr>
                <a:schemeClr val="bg1">
                  <a:lumMod val="95000"/>
                </a:schemeClr>
              </a:buClr>
              <a:buFont typeface="Arial" panose="020B0604020202020204" pitchFamily="34" charset="0"/>
              <a:buChar char="•"/>
              <a:defRPr sz="1800">
                <a:solidFill>
                  <a:schemeClr val="bg1">
                    <a:lumMod val="95000"/>
                  </a:schemeClr>
                </a:solidFill>
                <a:latin typeface="Arial" panose="020B0604020202020204" pitchFamily="34" charset="0"/>
                <a:cs typeface="Arial" panose="020B0604020202020204" pitchFamily="34" charset="0"/>
              </a:defRPr>
            </a:lvl2pPr>
            <a:lvl3pPr marL="1200150" indent="-285750">
              <a:lnSpc>
                <a:spcPct val="100000"/>
              </a:lnSpc>
              <a:spcBef>
                <a:spcPts val="0"/>
              </a:spcBef>
              <a:spcAft>
                <a:spcPts val="1200"/>
              </a:spcAft>
              <a:buClr>
                <a:schemeClr val="bg1">
                  <a:lumMod val="95000"/>
                </a:schemeClr>
              </a:buClr>
              <a:buFont typeface="Arial" panose="020B0604020202020204" pitchFamily="34" charset="0"/>
              <a:buChar char="•"/>
              <a:defRPr sz="1600">
                <a:solidFill>
                  <a:schemeClr val="bg1">
                    <a:lumMod val="95000"/>
                  </a:schemeClr>
                </a:solidFill>
                <a:latin typeface="Arial" panose="020B0604020202020204" pitchFamily="34" charset="0"/>
                <a:cs typeface="Arial" panose="020B0604020202020204" pitchFamily="34" charset="0"/>
              </a:defRPr>
            </a:lvl3pPr>
            <a:lvl4pPr marL="1657350" indent="-285750">
              <a:lnSpc>
                <a:spcPct val="100000"/>
              </a:lnSpc>
              <a:spcBef>
                <a:spcPts val="0"/>
              </a:spcBef>
              <a:spcAft>
                <a:spcPts val="1200"/>
              </a:spcAft>
              <a:buClr>
                <a:schemeClr val="bg1">
                  <a:lumMod val="95000"/>
                </a:schemeClr>
              </a:buClr>
              <a:buFont typeface="Arial" panose="020B0604020202020204" pitchFamily="34" charset="0"/>
              <a:buChar char="•"/>
              <a:defRPr sz="1400">
                <a:solidFill>
                  <a:schemeClr val="bg1">
                    <a:lumMod val="95000"/>
                  </a:schemeClr>
                </a:solidFill>
                <a:latin typeface="Arial" panose="020B0604020202020204" pitchFamily="34" charset="0"/>
                <a:cs typeface="Arial" panose="020B0604020202020204" pitchFamily="34" charset="0"/>
              </a:defRPr>
            </a:lvl4pPr>
            <a:lvl5pPr marL="2114550" indent="-285750">
              <a:lnSpc>
                <a:spcPct val="100000"/>
              </a:lnSpc>
              <a:spcBef>
                <a:spcPts val="0"/>
              </a:spcBef>
              <a:spcAft>
                <a:spcPts val="1200"/>
              </a:spcAft>
              <a:buClr>
                <a:schemeClr val="bg1">
                  <a:lumMod val="95000"/>
                </a:schemeClr>
              </a:buClr>
              <a:buFont typeface="Arial" panose="020B0604020202020204" pitchFamily="34" charset="0"/>
              <a:buChar char="•"/>
              <a:defRPr sz="1400">
                <a:solidFill>
                  <a:schemeClr val="bg1">
                    <a:lumMod val="95000"/>
                  </a:schemeClr>
                </a:solidFill>
                <a:latin typeface="Arial" panose="020B0604020202020204" pitchFamily="34" charset="0"/>
                <a:cs typeface="Arial" panose="020B0604020202020204" pitchFamily="34" charset="0"/>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43748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
    <p:bg>
      <p:bgPr>
        <a:solidFill>
          <a:schemeClr val="bg1">
            <a:lumMod val="95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5" y="503852"/>
            <a:ext cx="9150675" cy="1427585"/>
          </a:xfrm>
        </p:spPr>
        <p:txBody>
          <a:bodyPr lIns="0">
            <a:normAutofit/>
          </a:bodyPr>
          <a:lstStyle>
            <a:lvl1pPr>
              <a:defRPr sz="3600" b="1" i="0">
                <a:solidFill>
                  <a:srgbClr val="73000A"/>
                </a:solidFill>
                <a:latin typeface="Arial" panose="020B0604020202020204" pitchFamily="34" charset="0"/>
                <a:cs typeface="Arial" panose="020B0604020202020204" pitchFamily="34" charset="0"/>
              </a:defRPr>
            </a:lvl1pPr>
          </a:lstStyle>
          <a:p>
            <a:r>
              <a:rPr lang="en-US" dirty="0"/>
              <a:t>Click to add title</a:t>
            </a:r>
          </a:p>
        </p:txBody>
      </p:sp>
      <p:sp>
        <p:nvSpPr>
          <p:cNvPr id="2" name="Content Placeholder 7">
            <a:extLst>
              <a:ext uri="{FF2B5EF4-FFF2-40B4-BE49-F238E27FC236}">
                <a16:creationId xmlns:a16="http://schemas.microsoft.com/office/drawing/2014/main" id="{AEA3C42D-C3E7-4F13-63E2-96D7A3B21113}"/>
              </a:ext>
            </a:extLst>
          </p:cNvPr>
          <p:cNvSpPr>
            <a:spLocks noGrp="1"/>
          </p:cNvSpPr>
          <p:nvPr>
            <p:ph sz="quarter" idx="12" hasCustomPrompt="1"/>
          </p:nvPr>
        </p:nvSpPr>
        <p:spPr>
          <a:xfrm>
            <a:off x="1450153" y="2108722"/>
            <a:ext cx="8552264" cy="3736493"/>
          </a:xfrm>
        </p:spPr>
        <p:txBody>
          <a:bodyPr lIns="0" tIns="0" rIns="0" bIns="0">
            <a:normAutofit/>
          </a:bodyPr>
          <a:lstStyle>
            <a:lvl1pPr marL="228600" indent="-228600">
              <a:lnSpc>
                <a:spcPct val="100000"/>
              </a:lnSpc>
              <a:spcBef>
                <a:spcPts val="0"/>
              </a:spcBef>
              <a:spcAft>
                <a:spcPts val="1200"/>
              </a:spcAft>
              <a:buClr>
                <a:srgbClr val="73000A"/>
              </a:buClr>
              <a:buFont typeface="Arial" panose="020B0604020202020204" pitchFamily="34" charset="0"/>
              <a:buChar char="•"/>
              <a:defRPr sz="2800">
                <a:latin typeface="Arial" panose="020B0604020202020204" pitchFamily="34" charset="0"/>
                <a:cs typeface="Arial" panose="020B0604020202020204" pitchFamily="34" charset="0"/>
              </a:defRPr>
            </a:lvl1pPr>
            <a:lvl2pPr marL="685800" indent="-228600">
              <a:lnSpc>
                <a:spcPct val="100000"/>
              </a:lnSpc>
              <a:spcBef>
                <a:spcPts val="0"/>
              </a:spcBef>
              <a:spcAft>
                <a:spcPts val="1200"/>
              </a:spcAft>
              <a:buClr>
                <a:srgbClr val="73000A"/>
              </a:buClr>
              <a:buFont typeface="Arial" panose="020B0604020202020204" pitchFamily="34" charset="0"/>
              <a:buChar char="•"/>
              <a:defRPr sz="2800">
                <a:latin typeface="Arial" panose="020B0604020202020204" pitchFamily="34" charset="0"/>
                <a:cs typeface="Arial" panose="020B0604020202020204" pitchFamily="34" charset="0"/>
              </a:defRPr>
            </a:lvl2pPr>
            <a:lvl3pPr marL="1143000" indent="-228600">
              <a:spcBef>
                <a:spcPts val="0"/>
              </a:spcBef>
              <a:spcAft>
                <a:spcPts val="1200"/>
              </a:spcAft>
              <a:buClr>
                <a:srgbClr val="73000A"/>
              </a:buClr>
              <a:buFont typeface="Arial" panose="020B0604020202020204" pitchFamily="34" charset="0"/>
              <a:buChar char="•"/>
              <a:defRPr sz="2800">
                <a:latin typeface="Arial" panose="020B0604020202020204" pitchFamily="34" charset="0"/>
                <a:cs typeface="Arial" panose="020B0604020202020204" pitchFamily="34" charset="0"/>
              </a:defRPr>
            </a:lvl3pPr>
            <a:lvl4pPr marL="1600200" indent="-228600">
              <a:spcBef>
                <a:spcPts val="0"/>
              </a:spcBef>
              <a:spcAft>
                <a:spcPts val="1200"/>
              </a:spcAft>
              <a:buClr>
                <a:srgbClr val="73000A"/>
              </a:buClr>
              <a:buFont typeface="Arial" panose="020B0604020202020204" pitchFamily="34" charset="0"/>
              <a:buChar char="•"/>
              <a:defRPr sz="2800">
                <a:latin typeface="Arial" panose="020B0604020202020204" pitchFamily="34" charset="0"/>
                <a:cs typeface="Arial" panose="020B0604020202020204" pitchFamily="34" charset="0"/>
              </a:defRPr>
            </a:lvl4pPr>
            <a:lvl5pPr marL="2057400" indent="-228600">
              <a:spcBef>
                <a:spcPts val="0"/>
              </a:spcBef>
              <a:spcAft>
                <a:spcPts val="1200"/>
              </a:spcAft>
              <a:buClr>
                <a:srgbClr val="73000A"/>
              </a:buClr>
              <a:buFont typeface="Arial" panose="020B0604020202020204" pitchFamily="34" charset="0"/>
              <a:buChar char="•"/>
              <a:defRPr sz="2800">
                <a:latin typeface="Arial" panose="020B0604020202020204" pitchFamily="34" charset="0"/>
                <a:cs typeface="Arial" panose="020B0604020202020204" pitchFamily="34" charset="0"/>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45FE61D9-DA99-9DA5-5DD2-C4118066CA63}"/>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rgbClr val="73000A"/>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CE64603E-965E-E3BF-203B-F4D99428203D}"/>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rgbClr val="7300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08B22251-B36F-4556-B49B-206A43EE2D36}"/>
              </a:ext>
            </a:extLst>
          </p:cNvPr>
          <p:cNvPicPr>
            <a:picLocks noChangeAspect="1"/>
          </p:cNvPicPr>
          <p:nvPr userDrawn="1"/>
        </p:nvPicPr>
        <p:blipFill>
          <a:blip r:embed="rId2"/>
          <a:stretch>
            <a:fillRect/>
          </a:stretch>
        </p:blipFill>
        <p:spPr>
          <a:xfrm>
            <a:off x="7685589" y="6045728"/>
            <a:ext cx="4641125" cy="918943"/>
          </a:xfrm>
          <a:prstGeom prst="rect">
            <a:avLst/>
          </a:prstGeom>
        </p:spPr>
      </p:pic>
      <p:sp>
        <p:nvSpPr>
          <p:cNvPr id="14" name="Rectangle 13">
            <a:extLst>
              <a:ext uri="{FF2B5EF4-FFF2-40B4-BE49-F238E27FC236}">
                <a16:creationId xmlns:a16="http://schemas.microsoft.com/office/drawing/2014/main" id="{FE43612B-B7BD-B492-A341-DDFB4F20B569}"/>
              </a:ext>
            </a:extLst>
          </p:cNvPr>
          <p:cNvSpPr/>
          <p:nvPr userDrawn="1"/>
        </p:nvSpPr>
        <p:spPr>
          <a:xfrm>
            <a:off x="0" y="5943600"/>
            <a:ext cx="914400" cy="914400"/>
          </a:xfrm>
          <a:prstGeom prst="rect">
            <a:avLst/>
          </a:prstGeom>
          <a:solidFill>
            <a:srgbClr val="73000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392896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1">
    <p:bg>
      <p:bgPr>
        <a:solidFill>
          <a:schemeClr val="bg1">
            <a:lumMod val="95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55583" y="737115"/>
            <a:ext cx="4640418" cy="5029200"/>
          </a:xfrm>
        </p:spPr>
        <p:txBody>
          <a:bodyPr lIns="0">
            <a:normAutofit/>
          </a:bodyPr>
          <a:lstStyle>
            <a:lvl1pPr>
              <a:defRPr sz="3600" b="1" i="0">
                <a:solidFill>
                  <a:srgbClr val="73000A"/>
                </a:solidFill>
                <a:latin typeface="Arial" panose="020B0604020202020204" pitchFamily="34" charset="0"/>
                <a:cs typeface="Arial" panose="020B0604020202020204" pitchFamily="34" charset="0"/>
              </a:defRPr>
            </a:lvl1pPr>
          </a:lstStyle>
          <a:p>
            <a:r>
              <a:rPr lang="en-US" dirty="0"/>
              <a:t>Click to add title</a:t>
            </a:r>
          </a:p>
        </p:txBody>
      </p:sp>
      <p:sp>
        <p:nvSpPr>
          <p:cNvPr id="2" name="Content Placeholder 7">
            <a:extLst>
              <a:ext uri="{FF2B5EF4-FFF2-40B4-BE49-F238E27FC236}">
                <a16:creationId xmlns:a16="http://schemas.microsoft.com/office/drawing/2014/main" id="{AEA3C42D-C3E7-4F13-63E2-96D7A3B21113}"/>
              </a:ext>
            </a:extLst>
          </p:cNvPr>
          <p:cNvSpPr>
            <a:spLocks noGrp="1"/>
          </p:cNvSpPr>
          <p:nvPr>
            <p:ph sz="quarter" idx="12" hasCustomPrompt="1"/>
          </p:nvPr>
        </p:nvSpPr>
        <p:spPr>
          <a:xfrm>
            <a:off x="6388461" y="737115"/>
            <a:ext cx="4449712" cy="5029200"/>
          </a:xfrm>
        </p:spPr>
        <p:txBody>
          <a:bodyPr lIns="0" tIns="0" rIns="0" bIns="0" anchor="ctr">
            <a:normAutofit/>
          </a:bodyPr>
          <a:lstStyle>
            <a:lvl1pPr marL="228600" indent="-228600">
              <a:lnSpc>
                <a:spcPct val="100000"/>
              </a:lnSpc>
              <a:spcBef>
                <a:spcPts val="0"/>
              </a:spcBef>
              <a:spcAft>
                <a:spcPts val="1200"/>
              </a:spcAft>
              <a:buClr>
                <a:srgbClr val="73000A"/>
              </a:buClr>
              <a:buFont typeface="Arial" panose="020B0604020202020204" pitchFamily="34" charset="0"/>
              <a:buChar char="•"/>
              <a:defRPr sz="2400">
                <a:latin typeface="Arial" panose="020B0604020202020204" pitchFamily="34" charset="0"/>
                <a:cs typeface="Arial" panose="020B0604020202020204" pitchFamily="34" charset="0"/>
              </a:defRPr>
            </a:lvl1pPr>
            <a:lvl2pPr marL="685800" indent="-228600">
              <a:lnSpc>
                <a:spcPct val="100000"/>
              </a:lnSpc>
              <a:spcBef>
                <a:spcPts val="0"/>
              </a:spcBef>
              <a:spcAft>
                <a:spcPts val="1200"/>
              </a:spcAft>
              <a:buClr>
                <a:srgbClr val="73000A"/>
              </a:buClr>
              <a:buFont typeface="Arial" panose="020B0604020202020204" pitchFamily="34" charset="0"/>
              <a:buChar char="•"/>
              <a:defRPr sz="2400">
                <a:latin typeface="Arial" panose="020B0604020202020204" pitchFamily="34" charset="0"/>
                <a:cs typeface="Arial" panose="020B0604020202020204" pitchFamily="34" charset="0"/>
              </a:defRPr>
            </a:lvl2pPr>
            <a:lvl3pPr marL="1143000" indent="-228600">
              <a:spcBef>
                <a:spcPts val="0"/>
              </a:spcBef>
              <a:spcAft>
                <a:spcPts val="1200"/>
              </a:spcAft>
              <a:buClr>
                <a:srgbClr val="73000A"/>
              </a:buClr>
              <a:buFont typeface="Arial" panose="020B0604020202020204" pitchFamily="34" charset="0"/>
              <a:buChar char="•"/>
              <a:defRPr sz="2400">
                <a:latin typeface="Arial" panose="020B0604020202020204" pitchFamily="34" charset="0"/>
                <a:cs typeface="Arial" panose="020B0604020202020204" pitchFamily="34" charset="0"/>
              </a:defRPr>
            </a:lvl3pPr>
            <a:lvl4pPr marL="1600200" indent="-228600">
              <a:spcBef>
                <a:spcPts val="0"/>
              </a:spcBef>
              <a:spcAft>
                <a:spcPts val="1200"/>
              </a:spcAft>
              <a:buClr>
                <a:srgbClr val="73000A"/>
              </a:buClr>
              <a:buFont typeface="Arial" panose="020B0604020202020204" pitchFamily="34" charset="0"/>
              <a:buChar char="•"/>
              <a:defRPr sz="2400">
                <a:latin typeface="Arial" panose="020B0604020202020204" pitchFamily="34" charset="0"/>
                <a:cs typeface="Arial" panose="020B0604020202020204" pitchFamily="34" charset="0"/>
              </a:defRPr>
            </a:lvl4pPr>
            <a:lvl5pPr marL="2057400" indent="-228600">
              <a:spcBef>
                <a:spcPts val="0"/>
              </a:spcBef>
              <a:spcAft>
                <a:spcPts val="1200"/>
              </a:spcAft>
              <a:buClr>
                <a:srgbClr val="73000A"/>
              </a:buClr>
              <a:buFont typeface="Arial" panose="020B0604020202020204" pitchFamily="34" charset="0"/>
              <a:buChar char="•"/>
              <a:defRPr sz="2400">
                <a:latin typeface="Arial" panose="020B0604020202020204" pitchFamily="34" charset="0"/>
                <a:cs typeface="Arial" panose="020B0604020202020204" pitchFamily="34" charset="0"/>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45FE61D9-DA99-9DA5-5DD2-C4118066CA63}"/>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rgbClr val="73000A"/>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CE64603E-965E-E3BF-203B-F4D99428203D}"/>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rgbClr val="7300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E3F55128-3B11-B893-9CE1-4863CA25A40A}"/>
              </a:ext>
            </a:extLst>
          </p:cNvPr>
          <p:cNvPicPr>
            <a:picLocks noChangeAspect="1"/>
          </p:cNvPicPr>
          <p:nvPr userDrawn="1"/>
        </p:nvPicPr>
        <p:blipFill>
          <a:blip r:embed="rId2"/>
          <a:stretch>
            <a:fillRect/>
          </a:stretch>
        </p:blipFill>
        <p:spPr>
          <a:xfrm>
            <a:off x="7685589" y="6045728"/>
            <a:ext cx="4641125" cy="918943"/>
          </a:xfrm>
          <a:prstGeom prst="rect">
            <a:avLst/>
          </a:prstGeom>
        </p:spPr>
      </p:pic>
      <p:sp>
        <p:nvSpPr>
          <p:cNvPr id="15" name="Rectangle 14">
            <a:extLst>
              <a:ext uri="{FF2B5EF4-FFF2-40B4-BE49-F238E27FC236}">
                <a16:creationId xmlns:a16="http://schemas.microsoft.com/office/drawing/2014/main" id="{13E4ADD2-C79E-0AF4-426B-436D361740D0}"/>
              </a:ext>
            </a:extLst>
          </p:cNvPr>
          <p:cNvSpPr/>
          <p:nvPr userDrawn="1"/>
        </p:nvSpPr>
        <p:spPr>
          <a:xfrm>
            <a:off x="411480" y="5943600"/>
            <a:ext cx="914405" cy="649224"/>
          </a:xfrm>
          <a:prstGeom prst="rect">
            <a:avLst/>
          </a:prstGeom>
          <a:solidFill>
            <a:srgbClr val="73000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77245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Agenda 1">
    <p:bg>
      <p:bgPr>
        <a:solidFill>
          <a:schemeClr val="bg1">
            <a:lumMod val="95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55583" y="737115"/>
            <a:ext cx="4640418" cy="5029200"/>
          </a:xfrm>
        </p:spPr>
        <p:txBody>
          <a:bodyPr lIns="0">
            <a:normAutofit/>
          </a:bodyPr>
          <a:lstStyle>
            <a:lvl1pPr>
              <a:defRPr sz="3600" b="1" i="0">
                <a:solidFill>
                  <a:srgbClr val="73000A"/>
                </a:solidFill>
                <a:latin typeface="Arial" panose="020B0604020202020204" pitchFamily="34" charset="0"/>
                <a:cs typeface="Arial" panose="020B0604020202020204" pitchFamily="34" charset="0"/>
              </a:defRPr>
            </a:lvl1pPr>
          </a:lstStyle>
          <a:p>
            <a:r>
              <a:rPr lang="en-US" dirty="0"/>
              <a:t>Click to add title</a:t>
            </a:r>
          </a:p>
        </p:txBody>
      </p:sp>
      <p:sp>
        <p:nvSpPr>
          <p:cNvPr id="2" name="Content Placeholder 7">
            <a:extLst>
              <a:ext uri="{FF2B5EF4-FFF2-40B4-BE49-F238E27FC236}">
                <a16:creationId xmlns:a16="http://schemas.microsoft.com/office/drawing/2014/main" id="{AEA3C42D-C3E7-4F13-63E2-96D7A3B21113}"/>
              </a:ext>
            </a:extLst>
          </p:cNvPr>
          <p:cNvSpPr>
            <a:spLocks noGrp="1"/>
          </p:cNvSpPr>
          <p:nvPr>
            <p:ph sz="quarter" idx="12" hasCustomPrompt="1"/>
          </p:nvPr>
        </p:nvSpPr>
        <p:spPr>
          <a:xfrm>
            <a:off x="6388461" y="737115"/>
            <a:ext cx="4449712" cy="5029200"/>
          </a:xfrm>
        </p:spPr>
        <p:txBody>
          <a:bodyPr lIns="0" tIns="0" rIns="0" bIns="0" anchor="ctr">
            <a:normAutofit/>
          </a:bodyPr>
          <a:lstStyle>
            <a:lvl1pPr marL="228600" indent="-228600">
              <a:lnSpc>
                <a:spcPct val="100000"/>
              </a:lnSpc>
              <a:spcBef>
                <a:spcPts val="0"/>
              </a:spcBef>
              <a:spcAft>
                <a:spcPts val="1200"/>
              </a:spcAft>
              <a:buClr>
                <a:srgbClr val="73000A"/>
              </a:buClr>
              <a:buFont typeface="Arial" panose="020B0604020202020204" pitchFamily="34" charset="0"/>
              <a:buChar char="•"/>
              <a:defRPr sz="2400">
                <a:latin typeface="Arial" panose="020B0604020202020204" pitchFamily="34" charset="0"/>
                <a:cs typeface="Arial" panose="020B0604020202020204" pitchFamily="34" charset="0"/>
              </a:defRPr>
            </a:lvl1pPr>
            <a:lvl2pPr marL="685800" indent="-228600">
              <a:lnSpc>
                <a:spcPct val="100000"/>
              </a:lnSpc>
              <a:spcBef>
                <a:spcPts val="0"/>
              </a:spcBef>
              <a:spcAft>
                <a:spcPts val="1200"/>
              </a:spcAft>
              <a:buClr>
                <a:srgbClr val="73000A"/>
              </a:buClr>
              <a:buFont typeface="Arial" panose="020B0604020202020204" pitchFamily="34" charset="0"/>
              <a:buChar char="•"/>
              <a:defRPr sz="2400">
                <a:latin typeface="Arial" panose="020B0604020202020204" pitchFamily="34" charset="0"/>
                <a:cs typeface="Arial" panose="020B0604020202020204" pitchFamily="34" charset="0"/>
              </a:defRPr>
            </a:lvl2pPr>
            <a:lvl3pPr marL="1143000" indent="-228600">
              <a:spcBef>
                <a:spcPts val="0"/>
              </a:spcBef>
              <a:spcAft>
                <a:spcPts val="1200"/>
              </a:spcAft>
              <a:buClr>
                <a:srgbClr val="73000A"/>
              </a:buClr>
              <a:buFont typeface="Arial" panose="020B0604020202020204" pitchFamily="34" charset="0"/>
              <a:buChar char="•"/>
              <a:defRPr sz="2400">
                <a:latin typeface="Arial" panose="020B0604020202020204" pitchFamily="34" charset="0"/>
                <a:cs typeface="Arial" panose="020B0604020202020204" pitchFamily="34" charset="0"/>
              </a:defRPr>
            </a:lvl3pPr>
            <a:lvl4pPr marL="1600200" indent="-228600">
              <a:spcBef>
                <a:spcPts val="0"/>
              </a:spcBef>
              <a:spcAft>
                <a:spcPts val="1200"/>
              </a:spcAft>
              <a:buClr>
                <a:srgbClr val="73000A"/>
              </a:buClr>
              <a:buFont typeface="Arial" panose="020B0604020202020204" pitchFamily="34" charset="0"/>
              <a:buChar char="•"/>
              <a:defRPr sz="2400">
                <a:latin typeface="Arial" panose="020B0604020202020204" pitchFamily="34" charset="0"/>
                <a:cs typeface="Arial" panose="020B0604020202020204" pitchFamily="34" charset="0"/>
              </a:defRPr>
            </a:lvl4pPr>
            <a:lvl5pPr marL="2057400" indent="-228600">
              <a:spcBef>
                <a:spcPts val="0"/>
              </a:spcBef>
              <a:spcAft>
                <a:spcPts val="1200"/>
              </a:spcAft>
              <a:buClr>
                <a:srgbClr val="73000A"/>
              </a:buClr>
              <a:buFont typeface="Arial" panose="020B0604020202020204" pitchFamily="34" charset="0"/>
              <a:buChar char="•"/>
              <a:defRPr sz="2400">
                <a:latin typeface="Arial" panose="020B0604020202020204" pitchFamily="34" charset="0"/>
                <a:cs typeface="Arial" panose="020B0604020202020204" pitchFamily="34" charset="0"/>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45FE61D9-DA99-9DA5-5DD2-C4118066CA63}"/>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rgbClr val="73000A"/>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CE64603E-965E-E3BF-203B-F4D99428203D}"/>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rgbClr val="7300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E3F55128-3B11-B893-9CE1-4863CA25A40A}"/>
              </a:ext>
            </a:extLst>
          </p:cNvPr>
          <p:cNvPicPr>
            <a:picLocks noChangeAspect="1"/>
          </p:cNvPicPr>
          <p:nvPr userDrawn="1"/>
        </p:nvPicPr>
        <p:blipFill>
          <a:blip r:embed="rId2"/>
          <a:stretch>
            <a:fillRect/>
          </a:stretch>
        </p:blipFill>
        <p:spPr>
          <a:xfrm>
            <a:off x="7685589" y="6045728"/>
            <a:ext cx="4641125" cy="918943"/>
          </a:xfrm>
          <a:prstGeom prst="rect">
            <a:avLst/>
          </a:prstGeom>
        </p:spPr>
      </p:pic>
      <p:sp>
        <p:nvSpPr>
          <p:cNvPr id="15" name="Rectangle 14">
            <a:extLst>
              <a:ext uri="{FF2B5EF4-FFF2-40B4-BE49-F238E27FC236}">
                <a16:creationId xmlns:a16="http://schemas.microsoft.com/office/drawing/2014/main" id="{13E4ADD2-C79E-0AF4-426B-436D361740D0}"/>
              </a:ext>
            </a:extLst>
          </p:cNvPr>
          <p:cNvSpPr/>
          <p:nvPr userDrawn="1"/>
        </p:nvSpPr>
        <p:spPr>
          <a:xfrm>
            <a:off x="0" y="5943600"/>
            <a:ext cx="914405" cy="914400"/>
          </a:xfrm>
          <a:prstGeom prst="rect">
            <a:avLst/>
          </a:prstGeom>
          <a:solidFill>
            <a:srgbClr val="73000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7390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Picture">
    <p:bg>
      <p:bgPr>
        <a:solidFill>
          <a:schemeClr val="bg1">
            <a:lumMod val="95000"/>
          </a:schemeClr>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B6B956C-A124-5A7C-EBD4-CBB618B9BC1D}"/>
              </a:ext>
            </a:extLst>
          </p:cNvPr>
          <p:cNvSpPr>
            <a:spLocks noGrp="1"/>
          </p:cNvSpPr>
          <p:nvPr>
            <p:ph type="title" hasCustomPrompt="1"/>
          </p:nvPr>
        </p:nvSpPr>
        <p:spPr>
          <a:xfrm>
            <a:off x="1353827" y="0"/>
            <a:ext cx="3842639" cy="4904141"/>
          </a:xfrm>
        </p:spPr>
        <p:txBody>
          <a:bodyPr anchor="b">
            <a:normAutofit/>
          </a:bodyPr>
          <a:lstStyle>
            <a:lvl1pPr>
              <a:defRPr sz="3600" b="1" i="0">
                <a:solidFill>
                  <a:srgbClr val="73000A"/>
                </a:solidFill>
                <a:latin typeface="Arial" panose="020B0604020202020204" pitchFamily="34" charset="0"/>
                <a:cs typeface="Arial" panose="020B0604020202020204" pitchFamily="34" charset="0"/>
              </a:defRPr>
            </a:lvl1pPr>
          </a:lstStyle>
          <a:p>
            <a:r>
              <a:rPr lang="en-US" dirty="0"/>
              <a:t>Click to add title</a:t>
            </a:r>
          </a:p>
        </p:txBody>
      </p:sp>
      <p:sp>
        <p:nvSpPr>
          <p:cNvPr id="12" name="Picture Placeholder 11">
            <a:extLst>
              <a:ext uri="{FF2B5EF4-FFF2-40B4-BE49-F238E27FC236}">
                <a16:creationId xmlns:a16="http://schemas.microsoft.com/office/drawing/2014/main" id="{2B92702B-E14C-886C-445A-349265F37592}"/>
              </a:ext>
            </a:extLst>
          </p:cNvPr>
          <p:cNvSpPr>
            <a:spLocks noGrp="1"/>
          </p:cNvSpPr>
          <p:nvPr>
            <p:ph type="pic" sz="quarter" idx="13"/>
          </p:nvPr>
        </p:nvSpPr>
        <p:spPr>
          <a:xfrm>
            <a:off x="6642169" y="-2"/>
            <a:ext cx="4635426" cy="5943600"/>
          </a:xfrm>
        </p:spPr>
        <p:txBody>
          <a:bodyPr>
            <a:normAutofit/>
          </a:bodyPr>
          <a:lstStyle>
            <a:lvl1pPr marL="0" indent="0" algn="ctr">
              <a:buNone/>
              <a:defRPr sz="2000"/>
            </a:lvl1pPr>
          </a:lstStyle>
          <a:p>
            <a:r>
              <a:rPr lang="en-US" dirty="0"/>
              <a:t>Click icon to add picture</a:t>
            </a:r>
          </a:p>
        </p:txBody>
      </p:sp>
      <p:sp>
        <p:nvSpPr>
          <p:cNvPr id="7" name="Rectangle 6">
            <a:extLst>
              <a:ext uri="{FF2B5EF4-FFF2-40B4-BE49-F238E27FC236}">
                <a16:creationId xmlns:a16="http://schemas.microsoft.com/office/drawing/2014/main" id="{510D1AAD-E663-5B8E-CE72-64C1DBF19CE0}"/>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rgbClr val="7300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EC250190-89C1-EAA3-6C2A-15A60C6754F5}"/>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rgbClr val="73000A"/>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4AB66CD0-8E3E-29CC-F38B-1B02D15E0E49}"/>
              </a:ext>
            </a:extLst>
          </p:cNvPr>
          <p:cNvPicPr>
            <a:picLocks noChangeAspect="1"/>
          </p:cNvPicPr>
          <p:nvPr userDrawn="1"/>
        </p:nvPicPr>
        <p:blipFill>
          <a:blip r:embed="rId2"/>
          <a:stretch>
            <a:fillRect/>
          </a:stretch>
        </p:blipFill>
        <p:spPr>
          <a:xfrm>
            <a:off x="7685589" y="6045728"/>
            <a:ext cx="4641125" cy="918943"/>
          </a:xfrm>
          <a:prstGeom prst="rect">
            <a:avLst/>
          </a:prstGeom>
        </p:spPr>
      </p:pic>
      <p:sp>
        <p:nvSpPr>
          <p:cNvPr id="3" name="Rectangle 2">
            <a:extLst>
              <a:ext uri="{FF2B5EF4-FFF2-40B4-BE49-F238E27FC236}">
                <a16:creationId xmlns:a16="http://schemas.microsoft.com/office/drawing/2014/main" id="{6B1D2AE3-AE6D-1D7D-584C-2FFA5A17E6D0}"/>
              </a:ext>
            </a:extLst>
          </p:cNvPr>
          <p:cNvSpPr/>
          <p:nvPr userDrawn="1"/>
        </p:nvSpPr>
        <p:spPr>
          <a:xfrm>
            <a:off x="0" y="5943600"/>
            <a:ext cx="914405" cy="914400"/>
          </a:xfrm>
          <a:prstGeom prst="rect">
            <a:avLst/>
          </a:prstGeom>
          <a:solidFill>
            <a:srgbClr val="73000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490299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Subtitle">
    <p:bg>
      <p:bgPr>
        <a:solidFill>
          <a:schemeClr val="bg1">
            <a:lumMod val="95000"/>
          </a:schemeClr>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B6B956C-A124-5A7C-EBD4-CBB618B9BC1D}"/>
              </a:ext>
            </a:extLst>
          </p:cNvPr>
          <p:cNvSpPr>
            <a:spLocks noGrp="1"/>
          </p:cNvSpPr>
          <p:nvPr>
            <p:ph type="title" hasCustomPrompt="1"/>
          </p:nvPr>
        </p:nvSpPr>
        <p:spPr>
          <a:xfrm>
            <a:off x="1353827" y="3508311"/>
            <a:ext cx="9923770" cy="716448"/>
          </a:xfrm>
        </p:spPr>
        <p:txBody>
          <a:bodyPr anchor="t" anchorCtr="0">
            <a:normAutofit/>
          </a:bodyPr>
          <a:lstStyle>
            <a:lvl1pPr>
              <a:defRPr sz="3600" b="1" i="0">
                <a:solidFill>
                  <a:srgbClr val="73000A"/>
                </a:solidFill>
                <a:latin typeface="Arial" panose="020B0604020202020204" pitchFamily="34" charset="0"/>
                <a:cs typeface="Arial" panose="020B0604020202020204" pitchFamily="34" charset="0"/>
              </a:defRPr>
            </a:lvl1pPr>
          </a:lstStyle>
          <a:p>
            <a:r>
              <a:rPr lang="en-US" dirty="0"/>
              <a:t>Click to add title</a:t>
            </a:r>
          </a:p>
        </p:txBody>
      </p:sp>
      <p:sp>
        <p:nvSpPr>
          <p:cNvPr id="12" name="Picture Placeholder 11">
            <a:extLst>
              <a:ext uri="{FF2B5EF4-FFF2-40B4-BE49-F238E27FC236}">
                <a16:creationId xmlns:a16="http://schemas.microsoft.com/office/drawing/2014/main" id="{2B92702B-E14C-886C-445A-349265F37592}"/>
              </a:ext>
            </a:extLst>
          </p:cNvPr>
          <p:cNvSpPr>
            <a:spLocks noGrp="1"/>
          </p:cNvSpPr>
          <p:nvPr>
            <p:ph type="pic" sz="quarter" idx="13"/>
          </p:nvPr>
        </p:nvSpPr>
        <p:spPr>
          <a:xfrm>
            <a:off x="915600" y="0"/>
            <a:ext cx="10361995" cy="3429000"/>
          </a:xfrm>
        </p:spPr>
        <p:txBody>
          <a:bodyPr>
            <a:normAutofit/>
          </a:bodyPr>
          <a:lstStyle>
            <a:lvl1pPr marL="0" indent="0" algn="ctr">
              <a:buNone/>
              <a:defRPr sz="2000"/>
            </a:lvl1pPr>
          </a:lstStyle>
          <a:p>
            <a:r>
              <a:rPr lang="en-US" dirty="0"/>
              <a:t>Click icon to add picture</a:t>
            </a:r>
          </a:p>
        </p:txBody>
      </p:sp>
      <p:sp>
        <p:nvSpPr>
          <p:cNvPr id="7" name="Rectangle 6">
            <a:extLst>
              <a:ext uri="{FF2B5EF4-FFF2-40B4-BE49-F238E27FC236}">
                <a16:creationId xmlns:a16="http://schemas.microsoft.com/office/drawing/2014/main" id="{510D1AAD-E663-5B8E-CE72-64C1DBF19CE0}"/>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rgbClr val="7300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EC250190-89C1-EAA3-6C2A-15A60C6754F5}"/>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rgbClr val="73000A"/>
            </a:solidFill>
          </a:ln>
        </p:spPr>
        <p:style>
          <a:lnRef idx="1">
            <a:schemeClr val="accent1"/>
          </a:lnRef>
          <a:fillRef idx="0">
            <a:schemeClr val="accent1"/>
          </a:fillRef>
          <a:effectRef idx="0">
            <a:schemeClr val="accent1"/>
          </a:effectRef>
          <a:fontRef idx="minor">
            <a:schemeClr val="tx1"/>
          </a:fontRef>
        </p:style>
      </p:cxnSp>
      <p:sp>
        <p:nvSpPr>
          <p:cNvPr id="10" name="Text Placeholder 12">
            <a:extLst>
              <a:ext uri="{FF2B5EF4-FFF2-40B4-BE49-F238E27FC236}">
                <a16:creationId xmlns:a16="http://schemas.microsoft.com/office/drawing/2014/main" id="{D179113D-0374-3934-841E-56AD5AFCF977}"/>
              </a:ext>
            </a:extLst>
          </p:cNvPr>
          <p:cNvSpPr>
            <a:spLocks noGrp="1"/>
          </p:cNvSpPr>
          <p:nvPr>
            <p:ph type="body" sz="quarter" idx="12" hasCustomPrompt="1"/>
          </p:nvPr>
        </p:nvSpPr>
        <p:spPr>
          <a:xfrm>
            <a:off x="1371602" y="4464558"/>
            <a:ext cx="9923770" cy="1368256"/>
          </a:xfrm>
          <a:prstGeom prst="rect">
            <a:avLst/>
          </a:prstGeom>
        </p:spPr>
        <p:txBody>
          <a:bodyPr anchor="t">
            <a:normAutofit/>
          </a:bodyPr>
          <a:lstStyle>
            <a:lvl1pPr marL="0" indent="0" algn="l">
              <a:lnSpc>
                <a:spcPct val="80000"/>
              </a:lnSpc>
              <a:spcBef>
                <a:spcPts val="0"/>
              </a:spcBef>
              <a:buNone/>
              <a:defRPr sz="2000" b="1" i="0" spc="0" baseline="0">
                <a:solidFill>
                  <a:schemeClr val="tx1"/>
                </a:solidFill>
                <a:latin typeface="Arial" panose="020B0604020202020204" pitchFamily="34" charset="0"/>
                <a:cs typeface="Arial" panose="020B0604020202020204" pitchFamily="34" charset="0"/>
              </a:defRPr>
            </a:lvl1pPr>
          </a:lstStyle>
          <a:p>
            <a:pPr lvl="0"/>
            <a:r>
              <a:rPr lang="en-US" dirty="0"/>
              <a:t>Click to add subtitle</a:t>
            </a:r>
          </a:p>
        </p:txBody>
      </p:sp>
      <p:pic>
        <p:nvPicPr>
          <p:cNvPr id="2" name="Picture 1">
            <a:extLst>
              <a:ext uri="{FF2B5EF4-FFF2-40B4-BE49-F238E27FC236}">
                <a16:creationId xmlns:a16="http://schemas.microsoft.com/office/drawing/2014/main" id="{E29A8DEA-7863-41DE-668A-11F395096337}"/>
              </a:ext>
            </a:extLst>
          </p:cNvPr>
          <p:cNvPicPr>
            <a:picLocks noChangeAspect="1"/>
          </p:cNvPicPr>
          <p:nvPr userDrawn="1"/>
        </p:nvPicPr>
        <p:blipFill>
          <a:blip r:embed="rId2"/>
          <a:stretch>
            <a:fillRect/>
          </a:stretch>
        </p:blipFill>
        <p:spPr>
          <a:xfrm>
            <a:off x="7685589" y="6045728"/>
            <a:ext cx="4641125" cy="918943"/>
          </a:xfrm>
          <a:prstGeom prst="rect">
            <a:avLst/>
          </a:prstGeom>
        </p:spPr>
      </p:pic>
      <p:sp>
        <p:nvSpPr>
          <p:cNvPr id="3" name="Rectangle 2">
            <a:extLst>
              <a:ext uri="{FF2B5EF4-FFF2-40B4-BE49-F238E27FC236}">
                <a16:creationId xmlns:a16="http://schemas.microsoft.com/office/drawing/2014/main" id="{4B6F4F9D-DDDC-3CAA-A88E-F6253CF63AEB}"/>
              </a:ext>
            </a:extLst>
          </p:cNvPr>
          <p:cNvSpPr/>
          <p:nvPr userDrawn="1"/>
        </p:nvSpPr>
        <p:spPr>
          <a:xfrm>
            <a:off x="0" y="5943600"/>
            <a:ext cx="914405" cy="914400"/>
          </a:xfrm>
          <a:prstGeom prst="rect">
            <a:avLst/>
          </a:prstGeom>
          <a:solidFill>
            <a:srgbClr val="73000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7224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rgbClr val="73000A"/>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07175C5-CB2F-2BAC-3704-54DCD1BF043F}"/>
              </a:ext>
            </a:extLst>
          </p:cNvPr>
          <p:cNvSpPr>
            <a:spLocks noGrp="1"/>
          </p:cNvSpPr>
          <p:nvPr>
            <p:ph type="title" hasCustomPrompt="1"/>
          </p:nvPr>
        </p:nvSpPr>
        <p:spPr>
          <a:xfrm>
            <a:off x="1038031" y="1068169"/>
            <a:ext cx="10115939" cy="2681549"/>
          </a:xfrm>
        </p:spPr>
        <p:txBody>
          <a:bodyPr anchor="b">
            <a:normAutofit/>
          </a:bodyPr>
          <a:lstStyle>
            <a:lvl1pPr algn="ctr">
              <a:defRPr sz="5400" b="1" i="0">
                <a:solidFill>
                  <a:schemeClr val="bg1">
                    <a:lumMod val="95000"/>
                  </a:schemeClr>
                </a:solidFill>
                <a:latin typeface="Arial" panose="020B0604020202020204" pitchFamily="34" charset="0"/>
                <a:cs typeface="Arial" panose="020B0604020202020204" pitchFamily="34" charset="0"/>
              </a:defRPr>
            </a:lvl1pPr>
          </a:lstStyle>
          <a:p>
            <a:r>
              <a:rPr lang="en-US" dirty="0"/>
              <a:t>Click to add title</a:t>
            </a:r>
          </a:p>
        </p:txBody>
      </p:sp>
      <p:sp>
        <p:nvSpPr>
          <p:cNvPr id="5" name="Rectangle 4">
            <a:extLst>
              <a:ext uri="{FF2B5EF4-FFF2-40B4-BE49-F238E27FC236}">
                <a16:creationId xmlns:a16="http://schemas.microsoft.com/office/drawing/2014/main" id="{3901905E-33E7-852F-94E3-8E100B3D1E4A}"/>
              </a:ext>
              <a:ext uri="{C183D7F6-B498-43B3-948B-1728B52AA6E4}">
                <adec:decorative xmlns:adec="http://schemas.microsoft.com/office/drawing/2017/decorative" val="1"/>
              </a:ext>
            </a:extLst>
          </p:cNvPr>
          <p:cNvSpPr/>
          <p:nvPr userDrawn="1"/>
        </p:nvSpPr>
        <p:spPr>
          <a:xfrm>
            <a:off x="914400" y="914400"/>
            <a:ext cx="10363200" cy="5029200"/>
          </a:xfrm>
          <a:prstGeom prst="rect">
            <a:avLst/>
          </a:prstGeom>
          <a:noFill/>
          <a:ln w="190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1B7799F7-CBB1-9649-7D06-F7EEFD4F0183}"/>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1AFC5CA-DB29-4B8C-C004-72E4EC761C3B}"/>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2">
            <a:extLst>
              <a:ext uri="{FF2B5EF4-FFF2-40B4-BE49-F238E27FC236}">
                <a16:creationId xmlns:a16="http://schemas.microsoft.com/office/drawing/2014/main" id="{E3CB2D2A-7172-87CE-D493-DAF52D62EBFC}"/>
              </a:ext>
            </a:extLst>
          </p:cNvPr>
          <p:cNvSpPr>
            <a:spLocks noGrp="1"/>
          </p:cNvSpPr>
          <p:nvPr>
            <p:ph type="body" sz="quarter" idx="12" hasCustomPrompt="1"/>
          </p:nvPr>
        </p:nvSpPr>
        <p:spPr>
          <a:xfrm>
            <a:off x="1038031" y="4027047"/>
            <a:ext cx="10115939" cy="1762783"/>
          </a:xfrm>
          <a:prstGeom prst="rect">
            <a:avLst/>
          </a:prstGeom>
        </p:spPr>
        <p:txBody>
          <a:bodyPr anchor="t">
            <a:normAutofit/>
          </a:bodyPr>
          <a:lstStyle>
            <a:lvl1pPr marL="0" indent="0" algn="ctr">
              <a:lnSpc>
                <a:spcPct val="80000"/>
              </a:lnSpc>
              <a:spcBef>
                <a:spcPts val="0"/>
              </a:spcBef>
              <a:buNone/>
              <a:defRPr sz="3600" b="1" i="0" spc="0" baseline="0">
                <a:solidFill>
                  <a:schemeClr val="bg1"/>
                </a:solidFill>
                <a:latin typeface="Arial" panose="020B0604020202020204" pitchFamily="34" charset="0"/>
                <a:cs typeface="Arial" panose="020B0604020202020204" pitchFamily="34" charset="0"/>
              </a:defRPr>
            </a:lvl1pPr>
          </a:lstStyle>
          <a:p>
            <a:pPr lvl="0"/>
            <a:r>
              <a:rPr lang="en-US" dirty="0"/>
              <a:t>Click to add subtitle</a:t>
            </a:r>
          </a:p>
        </p:txBody>
      </p:sp>
      <p:pic>
        <p:nvPicPr>
          <p:cNvPr id="2" name="Picture 1">
            <a:extLst>
              <a:ext uri="{FF2B5EF4-FFF2-40B4-BE49-F238E27FC236}">
                <a16:creationId xmlns:a16="http://schemas.microsoft.com/office/drawing/2014/main" id="{969669C9-A156-40C9-4B6A-5A9EE1FBF602}"/>
              </a:ext>
            </a:extLst>
          </p:cNvPr>
          <p:cNvPicPr>
            <a:picLocks noChangeAspect="1"/>
          </p:cNvPicPr>
          <p:nvPr userDrawn="1"/>
        </p:nvPicPr>
        <p:blipFill>
          <a:blip r:embed="rId2"/>
          <a:stretch>
            <a:fillRect/>
          </a:stretch>
        </p:blipFill>
        <p:spPr>
          <a:xfrm>
            <a:off x="7048982" y="5866307"/>
            <a:ext cx="5339142" cy="1057150"/>
          </a:xfrm>
          <a:prstGeom prst="rect">
            <a:avLst/>
          </a:prstGeom>
        </p:spPr>
      </p:pic>
    </p:spTree>
    <p:extLst>
      <p:ext uri="{BB962C8B-B14F-4D97-AF65-F5344CB8AC3E}">
        <p14:creationId xmlns:p14="http://schemas.microsoft.com/office/powerpoint/2010/main" val="20695361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2 Content ">
    <p:bg>
      <p:bgPr>
        <a:solidFill>
          <a:schemeClr val="bg1">
            <a:lumMod val="95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4000" b="1" i="0">
                <a:solidFill>
                  <a:srgbClr val="73000A"/>
                </a:solidFill>
                <a:latin typeface="Arial" panose="020B0604020202020204" pitchFamily="34" charset="0"/>
                <a:cs typeface="Arial" panose="020B0604020202020204" pitchFamily="34" charset="0"/>
              </a:defRPr>
            </a:lvl1pPr>
          </a:lstStyle>
          <a:p>
            <a:r>
              <a:rPr lang="en-US" dirty="0"/>
              <a:t>Click to add title</a:t>
            </a:r>
          </a:p>
        </p:txBody>
      </p:sp>
      <p:sp>
        <p:nvSpPr>
          <p:cNvPr id="2" name="Content Placeholder 7">
            <a:extLst>
              <a:ext uri="{FF2B5EF4-FFF2-40B4-BE49-F238E27FC236}">
                <a16:creationId xmlns:a16="http://schemas.microsoft.com/office/drawing/2014/main" id="{AEA3C42D-C3E7-4F13-63E2-96D7A3B21113}"/>
              </a:ext>
            </a:extLst>
          </p:cNvPr>
          <p:cNvSpPr>
            <a:spLocks noGrp="1"/>
          </p:cNvSpPr>
          <p:nvPr>
            <p:ph sz="quarter" idx="12" hasCustomPrompt="1"/>
          </p:nvPr>
        </p:nvSpPr>
        <p:spPr>
          <a:xfrm>
            <a:off x="1468814" y="2057401"/>
            <a:ext cx="4627186" cy="3886200"/>
          </a:xfrm>
        </p:spPr>
        <p:txBody>
          <a:bodyPr lIns="0">
            <a:normAutofit/>
          </a:bodyPr>
          <a:lstStyle>
            <a:lvl1pPr marL="0" indent="0">
              <a:lnSpc>
                <a:spcPct val="100000"/>
              </a:lnSpc>
              <a:spcBef>
                <a:spcPts val="1000"/>
              </a:spcBef>
              <a:spcAft>
                <a:spcPts val="1200"/>
              </a:spcAft>
              <a:buNone/>
              <a:defRPr sz="2000" b="1" i="0">
                <a:solidFill>
                  <a:srgbClr val="73000A"/>
                </a:solidFill>
                <a:latin typeface="Arial" panose="020B0604020202020204" pitchFamily="34" charset="0"/>
                <a:cs typeface="Arial" panose="020B0604020202020204" pitchFamily="34" charset="0"/>
              </a:defRPr>
            </a:lvl1pPr>
            <a:lvl2pPr marL="228600" indent="-228600">
              <a:lnSpc>
                <a:spcPct val="100000"/>
              </a:lnSpc>
              <a:spcBef>
                <a:spcPts val="0"/>
              </a:spcBef>
              <a:spcAft>
                <a:spcPts val="1200"/>
              </a:spcAft>
              <a:buClr>
                <a:srgbClr val="73000A"/>
              </a:buClr>
              <a:buFont typeface="Arial" panose="020B0604020202020204" pitchFamily="34" charset="0"/>
              <a:buChar char="•"/>
              <a:defRPr sz="2000"/>
            </a:lvl2pPr>
            <a:lvl3pPr marL="685800" indent="-228600">
              <a:spcBef>
                <a:spcPts val="1000"/>
              </a:spcBef>
              <a:spcAft>
                <a:spcPts val="1200"/>
              </a:spcAft>
              <a:buClr>
                <a:srgbClr val="73000A"/>
              </a:buClr>
              <a:buFont typeface="Arial" panose="020B0604020202020204" pitchFamily="34" charset="0"/>
              <a:buChar char="•"/>
              <a:defRPr sz="2000"/>
            </a:lvl3pPr>
            <a:lvl4pPr marL="1143000" indent="-228600">
              <a:spcBef>
                <a:spcPts val="1000"/>
              </a:spcBef>
              <a:spcAft>
                <a:spcPts val="1200"/>
              </a:spcAft>
              <a:buClr>
                <a:srgbClr val="73000A"/>
              </a:buClr>
              <a:buFont typeface="Arial" panose="020B0604020202020204" pitchFamily="34" charset="0"/>
              <a:buChar char="•"/>
              <a:defRPr sz="2000"/>
            </a:lvl4pPr>
            <a:lvl5pPr marL="1600200" indent="-228600">
              <a:spcBef>
                <a:spcPts val="1000"/>
              </a:spcBef>
              <a:spcAft>
                <a:spcPts val="1200"/>
              </a:spcAft>
              <a:buClr>
                <a:srgbClr val="73000A"/>
              </a:buClr>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6668185" y="2057401"/>
            <a:ext cx="4609399" cy="3886200"/>
          </a:xfrm>
        </p:spPr>
        <p:txBody>
          <a:bodyPr lIns="0">
            <a:normAutofit/>
          </a:bodyPr>
          <a:lstStyle>
            <a:lvl1pPr marL="0" indent="0">
              <a:lnSpc>
                <a:spcPct val="100000"/>
              </a:lnSpc>
              <a:spcBef>
                <a:spcPts val="1000"/>
              </a:spcBef>
              <a:spcAft>
                <a:spcPts val="1200"/>
              </a:spcAft>
              <a:buNone/>
              <a:defRPr sz="2000" b="1" i="0">
                <a:solidFill>
                  <a:srgbClr val="73000A"/>
                </a:solidFill>
                <a:latin typeface="Arial" panose="020B0604020202020204" pitchFamily="34" charset="0"/>
                <a:cs typeface="Arial" panose="020B0604020202020204" pitchFamily="34" charset="0"/>
              </a:defRPr>
            </a:lvl1pPr>
            <a:lvl2pPr marL="228600" indent="-228600">
              <a:lnSpc>
                <a:spcPct val="100000"/>
              </a:lnSpc>
              <a:spcBef>
                <a:spcPts val="1000"/>
              </a:spcBef>
              <a:spcAft>
                <a:spcPts val="1200"/>
              </a:spcAft>
              <a:buClr>
                <a:srgbClr val="73000A"/>
              </a:buClr>
              <a:buFont typeface="Arial" panose="020B0604020202020204" pitchFamily="34" charset="0"/>
              <a:buChar char="•"/>
              <a:defRPr sz="2000">
                <a:latin typeface="Arial" panose="020B0604020202020204" pitchFamily="34" charset="0"/>
                <a:cs typeface="Arial" panose="020B0604020202020204" pitchFamily="34" charset="0"/>
              </a:defRPr>
            </a:lvl2pPr>
            <a:lvl3pPr marL="685800" indent="-228600">
              <a:spcBef>
                <a:spcPts val="1000"/>
              </a:spcBef>
              <a:spcAft>
                <a:spcPts val="1200"/>
              </a:spcAft>
              <a:buClr>
                <a:srgbClr val="73000A"/>
              </a:buClr>
              <a:buFont typeface="Arial" panose="020B0604020202020204" pitchFamily="34" charset="0"/>
              <a:buChar char="•"/>
              <a:defRPr sz="2000">
                <a:latin typeface="Arial" panose="020B0604020202020204" pitchFamily="34" charset="0"/>
                <a:cs typeface="Arial" panose="020B0604020202020204" pitchFamily="34" charset="0"/>
              </a:defRPr>
            </a:lvl3pPr>
            <a:lvl4pPr marL="1143000" indent="-228600">
              <a:spcBef>
                <a:spcPts val="1000"/>
              </a:spcBef>
              <a:spcAft>
                <a:spcPts val="1200"/>
              </a:spcAft>
              <a:buClr>
                <a:srgbClr val="73000A"/>
              </a:buClr>
              <a:buFont typeface="Arial" panose="020B0604020202020204" pitchFamily="34" charset="0"/>
              <a:buChar char="•"/>
              <a:defRPr sz="2000">
                <a:latin typeface="Arial" panose="020B0604020202020204" pitchFamily="34" charset="0"/>
                <a:cs typeface="Arial" panose="020B0604020202020204" pitchFamily="34" charset="0"/>
              </a:defRPr>
            </a:lvl4pPr>
            <a:lvl5pPr marL="1600200" indent="-228600">
              <a:spcBef>
                <a:spcPts val="1000"/>
              </a:spcBef>
              <a:spcAft>
                <a:spcPts val="1200"/>
              </a:spcAft>
              <a:buClr>
                <a:srgbClr val="73000A"/>
              </a:buClr>
              <a:buFont typeface="Arial" panose="020B0604020202020204" pitchFamily="34" charset="0"/>
              <a:buChar char="•"/>
              <a:defRPr sz="2000">
                <a:latin typeface="Arial" panose="020B0604020202020204" pitchFamily="34" charset="0"/>
                <a:cs typeface="Arial" panose="020B0604020202020204" pitchFamily="34" charset="0"/>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rgbClr val="7300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rgbClr val="73000A"/>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2F9F071D-3452-8557-FB09-3179EB513E83}"/>
              </a:ext>
            </a:extLst>
          </p:cNvPr>
          <p:cNvPicPr>
            <a:picLocks noChangeAspect="1"/>
          </p:cNvPicPr>
          <p:nvPr userDrawn="1"/>
        </p:nvPicPr>
        <p:blipFill>
          <a:blip r:embed="rId2"/>
          <a:stretch>
            <a:fillRect/>
          </a:stretch>
        </p:blipFill>
        <p:spPr>
          <a:xfrm>
            <a:off x="7685589" y="6045728"/>
            <a:ext cx="4641125" cy="918943"/>
          </a:xfrm>
          <a:prstGeom prst="rect">
            <a:avLst/>
          </a:prstGeom>
        </p:spPr>
      </p:pic>
      <p:sp>
        <p:nvSpPr>
          <p:cNvPr id="10" name="Rectangle 9">
            <a:extLst>
              <a:ext uri="{FF2B5EF4-FFF2-40B4-BE49-F238E27FC236}">
                <a16:creationId xmlns:a16="http://schemas.microsoft.com/office/drawing/2014/main" id="{F9D2249C-43AF-9158-C08D-1B3C0A0CDB19}"/>
              </a:ext>
            </a:extLst>
          </p:cNvPr>
          <p:cNvSpPr/>
          <p:nvPr userDrawn="1"/>
        </p:nvSpPr>
        <p:spPr>
          <a:xfrm>
            <a:off x="411480" y="5943600"/>
            <a:ext cx="914405" cy="649224"/>
          </a:xfrm>
          <a:prstGeom prst="rect">
            <a:avLst/>
          </a:prstGeom>
          <a:solidFill>
            <a:srgbClr val="73000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61720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82F216-62F1-7E0B-63FD-51C27CDAA1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61F31D-B959-2AD8-9208-FF08B574DB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32C8C7-5C6C-400B-AEC0-4D8178161B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b="0" cap="all" spc="150" baseline="0">
                <a:solidFill>
                  <a:schemeClr val="bg2">
                    <a:lumMod val="50000"/>
                  </a:schemeClr>
                </a:solidFill>
                <a:latin typeface="Univers Light" panose="020B0403020202020204" pitchFamily="34" charset="0"/>
              </a:defRPr>
            </a:lvl1pPr>
          </a:lstStyle>
          <a:p>
            <a:endParaRPr lang="en-US" dirty="0"/>
          </a:p>
        </p:txBody>
      </p:sp>
      <p:sp>
        <p:nvSpPr>
          <p:cNvPr id="5" name="Footer Placeholder 4">
            <a:extLst>
              <a:ext uri="{FF2B5EF4-FFF2-40B4-BE49-F238E27FC236}">
                <a16:creationId xmlns:a16="http://schemas.microsoft.com/office/drawing/2014/main" id="{4B7105D6-7B52-4B7D-9473-BCD571A93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b="0" cap="all" spc="150" baseline="0">
                <a:solidFill>
                  <a:schemeClr val="bg2">
                    <a:lumMod val="50000"/>
                  </a:schemeClr>
                </a:solidFill>
                <a:latin typeface="Univers Light" panose="020B0403020202020204" pitchFamily="34" charset="0"/>
              </a:defRPr>
            </a:lvl1pPr>
          </a:lstStyle>
          <a:p>
            <a:endParaRPr lang="en-US" dirty="0"/>
          </a:p>
        </p:txBody>
      </p:sp>
      <p:sp>
        <p:nvSpPr>
          <p:cNvPr id="6" name="Slide Number Placeholder 5">
            <a:extLst>
              <a:ext uri="{FF2B5EF4-FFF2-40B4-BE49-F238E27FC236}">
                <a16:creationId xmlns:a16="http://schemas.microsoft.com/office/drawing/2014/main" id="{B13EAA0A-7090-4FA3-AD1C-CD4570404021}"/>
              </a:ext>
            </a:extLst>
          </p:cNvPr>
          <p:cNvSpPr>
            <a:spLocks noGrp="1"/>
          </p:cNvSpPr>
          <p:nvPr>
            <p:ph type="sldNum" sz="quarter" idx="4"/>
          </p:nvPr>
        </p:nvSpPr>
        <p:spPr>
          <a:xfrm>
            <a:off x="412136" y="5943601"/>
            <a:ext cx="968983" cy="651912"/>
          </a:xfrm>
          <a:prstGeom prst="rect">
            <a:avLst/>
          </a:prstGeom>
        </p:spPr>
        <p:txBody>
          <a:bodyPr vert="horz" lIns="91440" tIns="45720" rIns="91440" bIns="45720" rtlCol="0" anchor="ctr"/>
          <a:lstStyle>
            <a:lvl1pPr algn="ctr">
              <a:defRPr sz="1200" b="1" spc="150" baseline="0">
                <a:solidFill>
                  <a:schemeClr val="tx1"/>
                </a:solidFill>
                <a:latin typeface="+mn-lt"/>
              </a:defRPr>
            </a:lvl1p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737433849"/>
      </p:ext>
    </p:extLst>
  </p:cSld>
  <p:clrMap bg1="lt1" tx1="dk1" bg2="lt2" tx2="dk2" accent1="accent1" accent2="accent2" accent3="accent3" accent4="accent4" accent5="accent5" accent6="accent6" hlink="hlink" folHlink="folHlink"/>
  <p:sldLayoutIdLst>
    <p:sldLayoutId id="2147483694" r:id="rId1"/>
    <p:sldLayoutId id="2147483690" r:id="rId2"/>
    <p:sldLayoutId id="2147483696" r:id="rId3"/>
    <p:sldLayoutId id="2147483693" r:id="rId4"/>
    <p:sldLayoutId id="2147483695" r:id="rId5"/>
    <p:sldLayoutId id="2147483692" r:id="rId6"/>
    <p:sldLayoutId id="2147483691" r:id="rId7"/>
    <p:sldLayoutId id="2147483689" r:id="rId8"/>
    <p:sldLayoutId id="2147483688" r:id="rId9"/>
    <p:sldLayoutId id="2147483697" r:id="rId10"/>
    <p:sldLayoutId id="2147483687" r:id="rId11"/>
    <p:sldLayoutId id="2147483698" r:id="rId12"/>
    <p:sldLayoutId id="2147483686" r:id="rId13"/>
    <p:sldLayoutId id="2147483699" r:id="rId14"/>
    <p:sldLayoutId id="2147483685" r:id="rId15"/>
    <p:sldLayoutId id="2147483700" r:id="rId16"/>
    <p:sldLayoutId id="2147483684" r:id="rId17"/>
    <p:sldLayoutId id="2147483701" r:id="rId18"/>
    <p:sldLayoutId id="2147483682" r:id="rId19"/>
    <p:sldLayoutId id="2147483702" r:id="rId20"/>
    <p:sldLayoutId id="2147483681" r:id="rId2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54C9E-20FB-B999-9303-C71D1334BAD7}"/>
              </a:ext>
            </a:extLst>
          </p:cNvPr>
          <p:cNvSpPr>
            <a:spLocks noGrp="1"/>
          </p:cNvSpPr>
          <p:nvPr>
            <p:ph type="title"/>
          </p:nvPr>
        </p:nvSpPr>
        <p:spPr>
          <a:xfrm>
            <a:off x="1317615" y="690511"/>
            <a:ext cx="5185821" cy="5253089"/>
          </a:xfrm>
        </p:spPr>
        <p:txBody>
          <a:bodyPr anchor="ctr"/>
          <a:lstStyle/>
          <a:p>
            <a:pPr algn="ctr"/>
            <a:r>
              <a:rPr lang="en-US" dirty="0"/>
              <a:t>Teaching and Learning </a:t>
            </a:r>
            <a:br>
              <a:rPr lang="en-US" dirty="0"/>
            </a:br>
            <a:r>
              <a:rPr lang="en-US" dirty="0"/>
              <a:t>at USC</a:t>
            </a:r>
          </a:p>
        </p:txBody>
      </p:sp>
    </p:spTree>
    <p:extLst>
      <p:ext uri="{BB962C8B-B14F-4D97-AF65-F5344CB8AC3E}">
        <p14:creationId xmlns:p14="http://schemas.microsoft.com/office/powerpoint/2010/main" val="3378822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101732C-7338-DBA0-BD19-1FA88304749F}"/>
              </a:ext>
            </a:extLst>
          </p:cNvPr>
          <p:cNvSpPr>
            <a:spLocks noGrp="1"/>
          </p:cNvSpPr>
          <p:nvPr>
            <p:ph type="title"/>
          </p:nvPr>
        </p:nvSpPr>
        <p:spPr>
          <a:xfrm>
            <a:off x="1317614" y="690511"/>
            <a:ext cx="4964671" cy="5253089"/>
          </a:xfrm>
        </p:spPr>
        <p:txBody>
          <a:bodyPr/>
          <a:lstStyle/>
          <a:p>
            <a:r>
              <a:rPr lang="en-US" dirty="0"/>
              <a:t>Questions?</a:t>
            </a:r>
          </a:p>
        </p:txBody>
      </p:sp>
      <p:sp>
        <p:nvSpPr>
          <p:cNvPr id="2" name="Content Placeholder 1">
            <a:extLst>
              <a:ext uri="{FF2B5EF4-FFF2-40B4-BE49-F238E27FC236}">
                <a16:creationId xmlns:a16="http://schemas.microsoft.com/office/drawing/2014/main" id="{70ECFE66-A9E7-A365-967B-2FD670CB3923}"/>
              </a:ext>
            </a:extLst>
          </p:cNvPr>
          <p:cNvSpPr>
            <a:spLocks noGrp="1"/>
          </p:cNvSpPr>
          <p:nvPr>
            <p:ph sz="quarter" idx="10"/>
          </p:nvPr>
        </p:nvSpPr>
        <p:spPr>
          <a:xfrm>
            <a:off x="6282286" y="690465"/>
            <a:ext cx="4784372" cy="5253089"/>
          </a:xfrm>
        </p:spPr>
        <p:txBody>
          <a:bodyPr/>
          <a:lstStyle/>
          <a:p>
            <a:r>
              <a:rPr lang="en-US" dirty="0"/>
              <a:t>Casey Carroll</a:t>
            </a:r>
          </a:p>
          <a:p>
            <a:r>
              <a:rPr lang="en-US" dirty="0"/>
              <a:t>Center for Teaching Excellence</a:t>
            </a:r>
          </a:p>
          <a:p>
            <a:r>
              <a:rPr lang="en-US" dirty="0"/>
              <a:t>Thomas Cooper Library, Suite 511</a:t>
            </a:r>
          </a:p>
          <a:p>
            <a:r>
              <a:rPr lang="en-US" dirty="0"/>
              <a:t>803-777-9948</a:t>
            </a:r>
          </a:p>
          <a:p>
            <a:r>
              <a:rPr lang="en-US" dirty="0" err="1"/>
              <a:t>carrolca@mailbox.sc.edu</a:t>
            </a:r>
            <a:endParaRPr lang="en-US" dirty="0"/>
          </a:p>
        </p:txBody>
      </p:sp>
    </p:spTree>
    <p:extLst>
      <p:ext uri="{BB962C8B-B14F-4D97-AF65-F5344CB8AC3E}">
        <p14:creationId xmlns:p14="http://schemas.microsoft.com/office/powerpoint/2010/main" val="7043708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101732C-7338-DBA0-BD19-1FA88304749F}"/>
              </a:ext>
            </a:extLst>
          </p:cNvPr>
          <p:cNvSpPr>
            <a:spLocks noGrp="1"/>
          </p:cNvSpPr>
          <p:nvPr>
            <p:ph type="title"/>
          </p:nvPr>
        </p:nvSpPr>
        <p:spPr/>
        <p:txBody>
          <a:bodyPr/>
          <a:lstStyle/>
          <a:p>
            <a:r>
              <a:rPr lang="en-US" dirty="0"/>
              <a:t>References</a:t>
            </a:r>
          </a:p>
        </p:txBody>
      </p:sp>
      <p:sp>
        <p:nvSpPr>
          <p:cNvPr id="2" name="Content Placeholder 1">
            <a:extLst>
              <a:ext uri="{FF2B5EF4-FFF2-40B4-BE49-F238E27FC236}">
                <a16:creationId xmlns:a16="http://schemas.microsoft.com/office/drawing/2014/main" id="{70ECFE66-A9E7-A365-967B-2FD670CB3923}"/>
              </a:ext>
            </a:extLst>
          </p:cNvPr>
          <p:cNvSpPr>
            <a:spLocks noGrp="1"/>
          </p:cNvSpPr>
          <p:nvPr>
            <p:ph sz="quarter" idx="12"/>
          </p:nvPr>
        </p:nvSpPr>
        <p:spPr>
          <a:xfrm>
            <a:off x="1450153" y="1436914"/>
            <a:ext cx="8552264" cy="4917234"/>
          </a:xfrm>
        </p:spPr>
        <p:txBody>
          <a:bodyPr>
            <a:normAutofit fontScale="70000" lnSpcReduction="20000"/>
          </a:bodyPr>
          <a:lstStyle/>
          <a:p>
            <a:r>
              <a:rPr lang="en-US" dirty="0"/>
              <a:t>CAST. (2018). </a:t>
            </a:r>
            <a:r>
              <a:rPr lang="en-US" i="1" dirty="0"/>
              <a:t>Universal Design for Learning Guidelines</a:t>
            </a:r>
            <a:r>
              <a:rPr lang="en-US" dirty="0"/>
              <a:t>. Retrieved March 21, 2023, from https://</a:t>
            </a:r>
            <a:r>
              <a:rPr lang="en-US" dirty="0" err="1"/>
              <a:t>udlguidelines.cast.org</a:t>
            </a:r>
            <a:r>
              <a:rPr lang="en-US" dirty="0"/>
              <a:t>/</a:t>
            </a:r>
          </a:p>
          <a:p>
            <a:r>
              <a:rPr lang="en-US" dirty="0"/>
              <a:t>Chickering, A. W., &amp; </a:t>
            </a:r>
            <a:r>
              <a:rPr lang="en-US" dirty="0" err="1"/>
              <a:t>Gamson</a:t>
            </a:r>
            <a:r>
              <a:rPr lang="en-US" dirty="0"/>
              <a:t>, Z. F. (1987). Seven principles for good practice in undergraduate education. </a:t>
            </a:r>
            <a:r>
              <a:rPr lang="en-US" i="1" dirty="0"/>
              <a:t>AAHE Bulletin</a:t>
            </a:r>
            <a:r>
              <a:rPr lang="en-US" dirty="0"/>
              <a:t>, 3–7.</a:t>
            </a:r>
          </a:p>
          <a:p>
            <a:r>
              <a:rPr lang="en-US" dirty="0"/>
              <a:t>Dweck, C. S. (2006). </a:t>
            </a:r>
            <a:r>
              <a:rPr lang="en-US" i="1" dirty="0"/>
              <a:t>Mindset: The new psychology of success</a:t>
            </a:r>
            <a:r>
              <a:rPr lang="en-US" dirty="0"/>
              <a:t>. Random House.</a:t>
            </a:r>
          </a:p>
          <a:p>
            <a:r>
              <a:rPr lang="en-US" dirty="0"/>
              <a:t>Prince, M. (2004) Does active learning work? A review of the research. Journal of Engineering Education, 93(3), 223-231.</a:t>
            </a:r>
          </a:p>
          <a:p>
            <a:r>
              <a:rPr lang="en-US" dirty="0">
                <a:effectLst/>
              </a:rPr>
              <a:t>Western Governors University. (2024, March 19). Connectivism learning theory. https://</a:t>
            </a:r>
            <a:r>
              <a:rPr lang="en-US" dirty="0" err="1">
                <a:effectLst/>
              </a:rPr>
              <a:t>www.wgu.edu</a:t>
            </a:r>
            <a:r>
              <a:rPr lang="en-US" dirty="0">
                <a:effectLst/>
              </a:rPr>
              <a:t>/blog/connectivism-learning-theory2105.html</a:t>
            </a:r>
            <a:endParaRPr lang="en-US" dirty="0"/>
          </a:p>
          <a:p>
            <a:r>
              <a:rPr lang="en-US" dirty="0" err="1"/>
              <a:t>Winkelmes</a:t>
            </a:r>
            <a:r>
              <a:rPr lang="en-US" dirty="0"/>
              <a:t>, M.-A., </a:t>
            </a:r>
            <a:r>
              <a:rPr lang="en-US" dirty="0" err="1"/>
              <a:t>Bernacki</a:t>
            </a:r>
            <a:r>
              <a:rPr lang="en-US" dirty="0"/>
              <a:t>, M., Butler, J., </a:t>
            </a:r>
            <a:r>
              <a:rPr lang="en-US" dirty="0" err="1"/>
              <a:t>Zochowski</a:t>
            </a:r>
            <a:r>
              <a:rPr lang="en-US" dirty="0"/>
              <a:t>, M., </a:t>
            </a:r>
            <a:r>
              <a:rPr lang="en-US" dirty="0" err="1"/>
              <a:t>Golanics</a:t>
            </a:r>
            <a:r>
              <a:rPr lang="en-US" dirty="0"/>
              <a:t>, J., &amp; </a:t>
            </a:r>
            <a:r>
              <a:rPr lang="en-US" dirty="0" err="1"/>
              <a:t>Weavil</a:t>
            </a:r>
            <a:r>
              <a:rPr lang="en-US" dirty="0"/>
              <a:t>, K. H. (2016). A teaching intervention that increases underserved college students’ success. </a:t>
            </a:r>
            <a:r>
              <a:rPr lang="en-US" i="1" dirty="0"/>
              <a:t>Peer Review</a:t>
            </a:r>
            <a:r>
              <a:rPr lang="en-US" dirty="0"/>
              <a:t>, </a:t>
            </a:r>
            <a:r>
              <a:rPr lang="en-US" i="1" dirty="0"/>
              <a:t>18</a:t>
            </a:r>
            <a:r>
              <a:rPr lang="en-US" dirty="0"/>
              <a:t>(1/2), 31–36.</a:t>
            </a:r>
          </a:p>
          <a:p>
            <a:r>
              <a:rPr lang="en-US" dirty="0"/>
              <a:t>Zehnder, C., Alby, C., Kleine, K., &amp; </a:t>
            </a:r>
            <a:r>
              <a:rPr lang="en-US" dirty="0" err="1"/>
              <a:t>Metzker</a:t>
            </a:r>
            <a:r>
              <a:rPr lang="en-US" dirty="0"/>
              <a:t>, J. (2021). </a:t>
            </a:r>
            <a:r>
              <a:rPr lang="en-US" i="1" dirty="0"/>
              <a:t>Learning that matters: A field guide to course design for transformative education</a:t>
            </a:r>
            <a:r>
              <a:rPr lang="en-US" dirty="0"/>
              <a:t>. Myers Education Press.</a:t>
            </a:r>
          </a:p>
        </p:txBody>
      </p:sp>
    </p:spTree>
    <p:extLst>
      <p:ext uri="{BB962C8B-B14F-4D97-AF65-F5344CB8AC3E}">
        <p14:creationId xmlns:p14="http://schemas.microsoft.com/office/powerpoint/2010/main" val="2994811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B6644DC9-A427-A805-91FD-70C3A25091C6}"/>
              </a:ext>
            </a:extLst>
          </p:cNvPr>
          <p:cNvSpPr>
            <a:spLocks noGrp="1"/>
          </p:cNvSpPr>
          <p:nvPr>
            <p:ph type="title"/>
          </p:nvPr>
        </p:nvSpPr>
        <p:spPr>
          <a:xfrm>
            <a:off x="1455583" y="737115"/>
            <a:ext cx="4640418" cy="5407091"/>
          </a:xfrm>
        </p:spPr>
        <p:txBody>
          <a:bodyPr/>
          <a:lstStyle/>
          <a:p>
            <a:r>
              <a:rPr lang="en-US" dirty="0"/>
              <a:t>Learning Objectives</a:t>
            </a:r>
          </a:p>
        </p:txBody>
      </p:sp>
      <p:sp>
        <p:nvSpPr>
          <p:cNvPr id="8" name="Content Placeholder 2">
            <a:extLst>
              <a:ext uri="{FF2B5EF4-FFF2-40B4-BE49-F238E27FC236}">
                <a16:creationId xmlns:a16="http://schemas.microsoft.com/office/drawing/2014/main" id="{F5FF347C-C1A7-8397-9AF5-464FFAF5EEE3}"/>
              </a:ext>
            </a:extLst>
          </p:cNvPr>
          <p:cNvSpPr txBox="1">
            <a:spLocks/>
          </p:cNvSpPr>
          <p:nvPr/>
        </p:nvSpPr>
        <p:spPr>
          <a:xfrm>
            <a:off x="6388461" y="737115"/>
            <a:ext cx="4449712" cy="5407091"/>
          </a:xfrm>
          <a:prstGeom prst="rect">
            <a:avLst/>
          </a:prstGeom>
        </p:spPr>
        <p:txBody>
          <a:bodyPr vert="horz" lIns="0" tIns="0" rIns="0" bIns="0" rtlCol="0" anchor="ctr">
            <a:normAutofit/>
          </a:bodyPr>
          <a:lstStyle>
            <a:lvl1pPr marL="228600" indent="-228600" algn="l" defTabSz="914400" rtl="0" eaLnBrk="1" latinLnBrk="0" hangingPunct="1">
              <a:lnSpc>
                <a:spcPct val="100000"/>
              </a:lnSpc>
              <a:spcBef>
                <a:spcPts val="0"/>
              </a:spcBef>
              <a:spcAft>
                <a:spcPts val="1200"/>
              </a:spcAft>
              <a:buClr>
                <a:srgbClr val="73000A"/>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0"/>
              </a:spcBef>
              <a:spcAft>
                <a:spcPts val="1200"/>
              </a:spcAft>
              <a:buClr>
                <a:srgbClr val="73000A"/>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0"/>
              </a:spcBef>
              <a:spcAft>
                <a:spcPts val="1200"/>
              </a:spcAft>
              <a:buClr>
                <a:srgbClr val="73000A"/>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0"/>
              </a:spcBef>
              <a:spcAft>
                <a:spcPts val="1200"/>
              </a:spcAft>
              <a:buClr>
                <a:srgbClr val="73000A"/>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0"/>
              </a:spcBef>
              <a:spcAft>
                <a:spcPts val="1200"/>
              </a:spcAft>
              <a:buClr>
                <a:srgbClr val="73000A"/>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dirty="0"/>
              <a:t>Reflect on your teaching experience at USC so far</a:t>
            </a:r>
          </a:p>
          <a:p>
            <a:r>
              <a:rPr lang="en-US" sz="3600" dirty="0"/>
              <a:t>Apply key instructional strategies to your teaching</a:t>
            </a:r>
          </a:p>
        </p:txBody>
      </p:sp>
    </p:spTree>
    <p:extLst>
      <p:ext uri="{BB962C8B-B14F-4D97-AF65-F5344CB8AC3E}">
        <p14:creationId xmlns:p14="http://schemas.microsoft.com/office/powerpoint/2010/main" val="31185878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77930-85DC-3001-E6E5-1DF14DD2D61A}"/>
              </a:ext>
            </a:extLst>
          </p:cNvPr>
          <p:cNvSpPr>
            <a:spLocks noGrp="1"/>
          </p:cNvSpPr>
          <p:nvPr>
            <p:ph type="title"/>
          </p:nvPr>
        </p:nvSpPr>
        <p:spPr/>
        <p:txBody>
          <a:bodyPr/>
          <a:lstStyle/>
          <a:p>
            <a:r>
              <a:rPr lang="en-US" dirty="0"/>
              <a:t>Introductions</a:t>
            </a:r>
          </a:p>
        </p:txBody>
      </p:sp>
      <p:pic>
        <p:nvPicPr>
          <p:cNvPr id="5" name="Picture Placeholder 6" descr="People in group therapy">
            <a:extLst>
              <a:ext uri="{FF2B5EF4-FFF2-40B4-BE49-F238E27FC236}">
                <a16:creationId xmlns:a16="http://schemas.microsoft.com/office/drawing/2014/main" id="{12D2CAD2-1B43-AD76-7F14-DA58EA70A9D0}"/>
              </a:ext>
            </a:extLst>
          </p:cNvPr>
          <p:cNvPicPr>
            <a:picLocks noGrp="1" noChangeAspect="1"/>
          </p:cNvPicPr>
          <p:nvPr>
            <p:ph type="pic" sz="quarter" idx="12"/>
          </p:nvPr>
        </p:nvPicPr>
        <p:blipFill>
          <a:blip r:embed="rId3"/>
          <a:srcRect l="18142" r="18142"/>
          <a:stretch/>
        </p:blipFill>
        <p:spPr>
          <a:xfrm>
            <a:off x="1503363" y="2061969"/>
            <a:ext cx="4592637" cy="4805362"/>
          </a:xfrm>
        </p:spPr>
      </p:pic>
      <p:sp>
        <p:nvSpPr>
          <p:cNvPr id="6" name="Content Placeholder 2">
            <a:extLst>
              <a:ext uri="{FF2B5EF4-FFF2-40B4-BE49-F238E27FC236}">
                <a16:creationId xmlns:a16="http://schemas.microsoft.com/office/drawing/2014/main" id="{FB072777-F78B-088E-E088-C5A947CA4F35}"/>
              </a:ext>
            </a:extLst>
          </p:cNvPr>
          <p:cNvSpPr>
            <a:spLocks noGrp="1"/>
          </p:cNvSpPr>
          <p:nvPr>
            <p:ph sz="quarter" idx="11"/>
          </p:nvPr>
        </p:nvSpPr>
        <p:spPr>
          <a:xfrm>
            <a:off x="6787262" y="2052736"/>
            <a:ext cx="4490320" cy="4800598"/>
          </a:xfrm>
        </p:spPr>
        <p:txBody>
          <a:bodyPr>
            <a:noAutofit/>
          </a:bodyPr>
          <a:lstStyle/>
          <a:p>
            <a:pPr marL="685800" lvl="1" indent="-228600">
              <a:lnSpc>
                <a:spcPct val="116000"/>
              </a:lnSpc>
              <a:spcBef>
                <a:spcPts val="0"/>
              </a:spcBef>
              <a:spcAft>
                <a:spcPts val="0"/>
              </a:spcAft>
              <a:buFont typeface="Wingdings" pitchFamily="2" charset="2"/>
              <a:buChar char=""/>
            </a:pPr>
            <a:r>
              <a:rPr lang="en-US" sz="3000" dirty="0">
                <a:effectLst/>
                <a:latin typeface="Aptos" panose="020B0004020202020204" pitchFamily="34" charset="0"/>
                <a:ea typeface="Times New Roman" panose="02020603050405020304" pitchFamily="18" charset="0"/>
                <a:cs typeface="Times New Roman" panose="02020603050405020304" pitchFamily="18" charset="0"/>
              </a:rPr>
              <a:t>Who are you?</a:t>
            </a:r>
          </a:p>
          <a:p>
            <a:pPr marL="685800" lvl="1" indent="-228600">
              <a:lnSpc>
                <a:spcPct val="116000"/>
              </a:lnSpc>
              <a:spcBef>
                <a:spcPts val="0"/>
              </a:spcBef>
              <a:spcAft>
                <a:spcPts val="0"/>
              </a:spcAft>
              <a:buFont typeface="Wingdings" pitchFamily="2" charset="2"/>
              <a:buChar char=""/>
            </a:pPr>
            <a:r>
              <a:rPr lang="en-US" sz="3000" dirty="0">
                <a:effectLst/>
                <a:latin typeface="Aptos" panose="020B0004020202020204" pitchFamily="34" charset="0"/>
                <a:ea typeface="Times New Roman" panose="02020603050405020304" pitchFamily="18" charset="0"/>
                <a:cs typeface="Times New Roman" panose="02020603050405020304" pitchFamily="18" charset="0"/>
              </a:rPr>
              <a:t>How is teaching going so far?</a:t>
            </a:r>
          </a:p>
          <a:p>
            <a:pPr marL="685800" lvl="1" indent="-228600">
              <a:lnSpc>
                <a:spcPct val="116000"/>
              </a:lnSpc>
              <a:spcBef>
                <a:spcPts val="0"/>
              </a:spcBef>
              <a:spcAft>
                <a:spcPts val="0"/>
              </a:spcAft>
              <a:buFont typeface="Wingdings" pitchFamily="2" charset="2"/>
              <a:buChar char=""/>
            </a:pPr>
            <a:r>
              <a:rPr lang="en-US" sz="3000" dirty="0">
                <a:effectLst/>
                <a:latin typeface="Aptos" panose="020B0004020202020204" pitchFamily="34" charset="0"/>
                <a:ea typeface="Times New Roman" panose="02020603050405020304" pitchFamily="18" charset="0"/>
                <a:cs typeface="Times New Roman" panose="02020603050405020304" pitchFamily="18" charset="0"/>
              </a:rPr>
              <a:t>What successes have you already had?</a:t>
            </a:r>
          </a:p>
          <a:p>
            <a:pPr marL="685800" lvl="1" indent="-228600">
              <a:lnSpc>
                <a:spcPct val="116000"/>
              </a:lnSpc>
              <a:spcBef>
                <a:spcPts val="0"/>
              </a:spcBef>
              <a:spcAft>
                <a:spcPts val="800"/>
              </a:spcAft>
              <a:buFont typeface="Wingdings" pitchFamily="2" charset="2"/>
              <a:buChar char=""/>
            </a:pPr>
            <a:r>
              <a:rPr lang="en-US" sz="3000" dirty="0">
                <a:effectLst/>
                <a:latin typeface="Aptos" panose="020B0004020202020204" pitchFamily="34" charset="0"/>
                <a:ea typeface="Times New Roman" panose="02020603050405020304" pitchFamily="18" charset="0"/>
                <a:cs typeface="Times New Roman" panose="02020603050405020304" pitchFamily="18" charset="0"/>
              </a:rPr>
              <a:t>What challenges are you encountering?</a:t>
            </a:r>
          </a:p>
        </p:txBody>
      </p:sp>
    </p:spTree>
    <p:extLst>
      <p:ext uri="{BB962C8B-B14F-4D97-AF65-F5344CB8AC3E}">
        <p14:creationId xmlns:p14="http://schemas.microsoft.com/office/powerpoint/2010/main" val="37620620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9D0E47E-D228-15EB-5886-33E9AA181D03}"/>
              </a:ext>
            </a:extLst>
          </p:cNvPr>
          <p:cNvSpPr>
            <a:spLocks noGrp="1"/>
          </p:cNvSpPr>
          <p:nvPr>
            <p:ph type="title"/>
          </p:nvPr>
        </p:nvSpPr>
        <p:spPr>
          <a:xfrm>
            <a:off x="1353827" y="1278294"/>
            <a:ext cx="5000318" cy="4904141"/>
          </a:xfrm>
        </p:spPr>
        <p:txBody>
          <a:bodyPr/>
          <a:lstStyle/>
          <a:p>
            <a:r>
              <a:rPr lang="en-US" dirty="0"/>
              <a:t>Foundational Concepts for Learning</a:t>
            </a:r>
          </a:p>
        </p:txBody>
      </p:sp>
      <p:pic>
        <p:nvPicPr>
          <p:cNvPr id="4" name="Picture Placeholder 17" descr="Cover of the book Learning that Matters: A Field Guide to Course Design for Transformative Education by Zehnder et al from 2021.">
            <a:extLst>
              <a:ext uri="{FF2B5EF4-FFF2-40B4-BE49-F238E27FC236}">
                <a16:creationId xmlns:a16="http://schemas.microsoft.com/office/drawing/2014/main" id="{5E6D83BB-8C90-A74A-7CB5-59884B99448A}"/>
              </a:ext>
            </a:extLst>
          </p:cNvPr>
          <p:cNvPicPr>
            <a:picLocks noGrp="1" noChangeAspect="1"/>
          </p:cNvPicPr>
          <p:nvPr>
            <p:ph type="pic" sz="quarter" idx="13"/>
          </p:nvPr>
        </p:nvPicPr>
        <p:blipFill>
          <a:blip r:embed="rId3"/>
          <a:srcRect t="7836" b="7836"/>
          <a:stretch/>
        </p:blipFill>
        <p:spPr>
          <a:xfrm>
            <a:off x="5761222" y="318977"/>
            <a:ext cx="4635426" cy="5863458"/>
          </a:xfrm>
        </p:spPr>
      </p:pic>
      <p:sp>
        <p:nvSpPr>
          <p:cNvPr id="2" name="TextBox 1">
            <a:extLst>
              <a:ext uri="{FF2B5EF4-FFF2-40B4-BE49-F238E27FC236}">
                <a16:creationId xmlns:a16="http://schemas.microsoft.com/office/drawing/2014/main" id="{B5AE7E7F-D75A-4008-0F47-25C3FDFC520B}"/>
              </a:ext>
            </a:extLst>
          </p:cNvPr>
          <p:cNvSpPr txBox="1"/>
          <p:nvPr/>
        </p:nvSpPr>
        <p:spPr>
          <a:xfrm>
            <a:off x="5714185" y="6354357"/>
            <a:ext cx="2364750" cy="369332"/>
          </a:xfrm>
          <a:prstGeom prst="rect">
            <a:avLst/>
          </a:prstGeom>
          <a:noFill/>
        </p:spPr>
        <p:txBody>
          <a:bodyPr wrap="none" rtlCol="0">
            <a:spAutoFit/>
          </a:bodyPr>
          <a:lstStyle/>
          <a:p>
            <a:r>
              <a:rPr lang="en-US" dirty="0"/>
              <a:t>Zehnder, et al. (2021)</a:t>
            </a:r>
          </a:p>
        </p:txBody>
      </p:sp>
    </p:spTree>
    <p:extLst>
      <p:ext uri="{BB962C8B-B14F-4D97-AF65-F5344CB8AC3E}">
        <p14:creationId xmlns:p14="http://schemas.microsoft.com/office/powerpoint/2010/main" val="3752118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427B3-E421-D3FB-32C7-272C261FDFA1}"/>
              </a:ext>
            </a:extLst>
          </p:cNvPr>
          <p:cNvSpPr>
            <a:spLocks noGrp="1"/>
          </p:cNvSpPr>
          <p:nvPr>
            <p:ph type="title"/>
          </p:nvPr>
        </p:nvSpPr>
        <p:spPr/>
        <p:txBody>
          <a:bodyPr/>
          <a:lstStyle/>
          <a:p>
            <a:r>
              <a:rPr lang="en-US" dirty="0"/>
              <a:t>Concept 1: Teach Toward Equity</a:t>
            </a:r>
          </a:p>
        </p:txBody>
      </p:sp>
      <p:graphicFrame>
        <p:nvGraphicFramePr>
          <p:cNvPr id="6" name="Content Placeholder 5" descr="Meet students where they are through transparency and universal design for learning.">
            <a:extLst>
              <a:ext uri="{FF2B5EF4-FFF2-40B4-BE49-F238E27FC236}">
                <a16:creationId xmlns:a16="http://schemas.microsoft.com/office/drawing/2014/main" id="{D05042A1-9E57-5F1E-EE32-3C44EAE07E7E}"/>
              </a:ext>
            </a:extLst>
          </p:cNvPr>
          <p:cNvGraphicFramePr>
            <a:graphicFrameLocks noGrp="1"/>
          </p:cNvGraphicFramePr>
          <p:nvPr>
            <p:ph sz="quarter" idx="12"/>
            <p:extLst>
              <p:ext uri="{D42A27DB-BD31-4B8C-83A1-F6EECF244321}">
                <p14:modId xmlns:p14="http://schemas.microsoft.com/office/powerpoint/2010/main" val="1183374244"/>
              </p:ext>
            </p:extLst>
          </p:nvPr>
        </p:nvGraphicFramePr>
        <p:xfrm>
          <a:off x="1819868" y="2128177"/>
          <a:ext cx="8552264" cy="3736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B5202043-0292-32DE-5DA7-972D31E7E12B}"/>
              </a:ext>
            </a:extLst>
          </p:cNvPr>
          <p:cNvSpPr txBox="1"/>
          <p:nvPr/>
        </p:nvSpPr>
        <p:spPr>
          <a:xfrm>
            <a:off x="989785" y="6080072"/>
            <a:ext cx="2108269" cy="646331"/>
          </a:xfrm>
          <a:prstGeom prst="rect">
            <a:avLst/>
          </a:prstGeom>
          <a:noFill/>
        </p:spPr>
        <p:txBody>
          <a:bodyPr wrap="none" rtlCol="0">
            <a:spAutoFit/>
          </a:bodyPr>
          <a:lstStyle/>
          <a:p>
            <a:r>
              <a:rPr lang="en-US" dirty="0" err="1">
                <a:latin typeface="Arial" panose="020B0604020202020204" pitchFamily="34" charset="0"/>
                <a:cs typeface="Arial" panose="020B0604020202020204" pitchFamily="34" charset="0"/>
              </a:rPr>
              <a:t>Winkelmes</a:t>
            </a:r>
            <a:r>
              <a:rPr lang="en-US" dirty="0">
                <a:latin typeface="Arial" panose="020B0604020202020204" pitchFamily="34" charset="0"/>
                <a:cs typeface="Arial" panose="020B0604020202020204" pitchFamily="34" charset="0"/>
              </a:rPr>
              <a:t> (2016);</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CAST (2018)</a:t>
            </a:r>
          </a:p>
        </p:txBody>
      </p:sp>
    </p:spTree>
    <p:extLst>
      <p:ext uri="{BB962C8B-B14F-4D97-AF65-F5344CB8AC3E}">
        <p14:creationId xmlns:p14="http://schemas.microsoft.com/office/powerpoint/2010/main" val="3121899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427B3-E421-D3FB-32C7-272C261FDFA1}"/>
              </a:ext>
            </a:extLst>
          </p:cNvPr>
          <p:cNvSpPr>
            <a:spLocks noGrp="1"/>
          </p:cNvSpPr>
          <p:nvPr>
            <p:ph type="title"/>
          </p:nvPr>
        </p:nvSpPr>
        <p:spPr/>
        <p:txBody>
          <a:bodyPr/>
          <a:lstStyle/>
          <a:p>
            <a:r>
              <a:rPr lang="en-US" dirty="0"/>
              <a:t>Concept 2: Construct and Connect</a:t>
            </a:r>
          </a:p>
        </p:txBody>
      </p:sp>
      <p:graphicFrame>
        <p:nvGraphicFramePr>
          <p:cNvPr id="3" name="Content Placeholder 2" descr="Learning theory can help us to understand some of the underlying mechanisms in teaching and learning. There are a lot of theories. We are going to give you just a taste and strategy for each of two: Constructivism and connectivism.">
            <a:extLst>
              <a:ext uri="{FF2B5EF4-FFF2-40B4-BE49-F238E27FC236}">
                <a16:creationId xmlns:a16="http://schemas.microsoft.com/office/drawing/2014/main" id="{30D66EB6-C5B6-CEB3-B368-8A5A259528F7}"/>
              </a:ext>
            </a:extLst>
          </p:cNvPr>
          <p:cNvGraphicFramePr>
            <a:graphicFrameLocks noGrp="1"/>
          </p:cNvGraphicFramePr>
          <p:nvPr>
            <p:ph sz="quarter" idx="12"/>
            <p:extLst>
              <p:ext uri="{D42A27DB-BD31-4B8C-83A1-F6EECF244321}">
                <p14:modId xmlns:p14="http://schemas.microsoft.com/office/powerpoint/2010/main" val="2391690425"/>
              </p:ext>
            </p:extLst>
          </p:nvPr>
        </p:nvGraphicFramePr>
        <p:xfrm>
          <a:off x="1819868" y="1931437"/>
          <a:ext cx="8552264" cy="41194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416FBCE3-6CD4-8B4E-D819-928526BD8541}"/>
              </a:ext>
            </a:extLst>
          </p:cNvPr>
          <p:cNvSpPr txBox="1"/>
          <p:nvPr/>
        </p:nvSpPr>
        <p:spPr>
          <a:xfrm>
            <a:off x="989785" y="6354148"/>
            <a:ext cx="3993401"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Western Governors University (2024)</a:t>
            </a:r>
          </a:p>
        </p:txBody>
      </p:sp>
    </p:spTree>
    <p:extLst>
      <p:ext uri="{BB962C8B-B14F-4D97-AF65-F5344CB8AC3E}">
        <p14:creationId xmlns:p14="http://schemas.microsoft.com/office/powerpoint/2010/main" val="1147634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427B3-E421-D3FB-32C7-272C261FDFA1}"/>
              </a:ext>
            </a:extLst>
          </p:cNvPr>
          <p:cNvSpPr>
            <a:spLocks noGrp="1"/>
          </p:cNvSpPr>
          <p:nvPr>
            <p:ph type="title"/>
          </p:nvPr>
        </p:nvSpPr>
        <p:spPr/>
        <p:txBody>
          <a:bodyPr/>
          <a:lstStyle/>
          <a:p>
            <a:r>
              <a:rPr lang="en-US" dirty="0"/>
              <a:t>Concept 3: Engage Students Actively</a:t>
            </a:r>
          </a:p>
        </p:txBody>
      </p:sp>
      <p:graphicFrame>
        <p:nvGraphicFramePr>
          <p:cNvPr id="5" name="Content Placeholder 4" descr="Engage students actively through student to content, student to student, and student to instructor interactions.">
            <a:extLst>
              <a:ext uri="{FF2B5EF4-FFF2-40B4-BE49-F238E27FC236}">
                <a16:creationId xmlns:a16="http://schemas.microsoft.com/office/drawing/2014/main" id="{5E3CCD45-7337-A114-090E-8AE2923E004B}"/>
              </a:ext>
            </a:extLst>
          </p:cNvPr>
          <p:cNvGraphicFramePr>
            <a:graphicFrameLocks noGrp="1"/>
          </p:cNvGraphicFramePr>
          <p:nvPr>
            <p:ph sz="quarter" idx="12"/>
            <p:extLst>
              <p:ext uri="{D42A27DB-BD31-4B8C-83A1-F6EECF244321}">
                <p14:modId xmlns:p14="http://schemas.microsoft.com/office/powerpoint/2010/main" val="2987543938"/>
              </p:ext>
            </p:extLst>
          </p:nvPr>
        </p:nvGraphicFramePr>
        <p:xfrm>
          <a:off x="1449388" y="2108200"/>
          <a:ext cx="8553450" cy="37369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34343722-30C7-6AA0-9F77-2C9E433697ED}"/>
              </a:ext>
            </a:extLst>
          </p:cNvPr>
          <p:cNvSpPr txBox="1"/>
          <p:nvPr/>
        </p:nvSpPr>
        <p:spPr>
          <a:xfrm>
            <a:off x="987083" y="5982731"/>
            <a:ext cx="3159839" cy="646331"/>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Prince (2004);</a:t>
            </a:r>
          </a:p>
          <a:p>
            <a:r>
              <a:rPr lang="en-US" dirty="0">
                <a:latin typeface="Arial" panose="020B0604020202020204" pitchFamily="34" charset="0"/>
                <a:cs typeface="Arial" panose="020B0604020202020204" pitchFamily="34" charset="0"/>
              </a:rPr>
              <a:t>Chickering &amp; </a:t>
            </a:r>
            <a:r>
              <a:rPr lang="en-US" dirty="0" err="1">
                <a:latin typeface="Arial" panose="020B0604020202020204" pitchFamily="34" charset="0"/>
                <a:cs typeface="Arial" panose="020B0604020202020204" pitchFamily="34" charset="0"/>
              </a:rPr>
              <a:t>Gamson</a:t>
            </a:r>
            <a:r>
              <a:rPr lang="en-US" dirty="0">
                <a:latin typeface="Arial" panose="020B0604020202020204" pitchFamily="34" charset="0"/>
                <a:cs typeface="Arial" panose="020B0604020202020204" pitchFamily="34" charset="0"/>
              </a:rPr>
              <a:t> (1987)</a:t>
            </a:r>
          </a:p>
        </p:txBody>
      </p:sp>
    </p:spTree>
    <p:extLst>
      <p:ext uri="{BB962C8B-B14F-4D97-AF65-F5344CB8AC3E}">
        <p14:creationId xmlns:p14="http://schemas.microsoft.com/office/powerpoint/2010/main" val="3637921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427B3-E421-D3FB-32C7-272C261FDFA1}"/>
              </a:ext>
            </a:extLst>
          </p:cNvPr>
          <p:cNvSpPr>
            <a:spLocks noGrp="1"/>
          </p:cNvSpPr>
          <p:nvPr>
            <p:ph type="title"/>
          </p:nvPr>
        </p:nvSpPr>
        <p:spPr/>
        <p:txBody>
          <a:bodyPr/>
          <a:lstStyle/>
          <a:p>
            <a:r>
              <a:rPr lang="en-US" dirty="0"/>
              <a:t>Concept 4: Motivation Matters</a:t>
            </a:r>
          </a:p>
        </p:txBody>
      </p:sp>
      <p:graphicFrame>
        <p:nvGraphicFramePr>
          <p:cNvPr id="3" name="Content Placeholder 2" descr="Motivate students through building relationships &amp; community, focusing on formative feedback &amp; low stakes practice, setting clear, high expectations with the support to achieve them, building in relevancy and autonomy to help make connections, and use transparency to answer the question of why we are doing this.">
            <a:extLst>
              <a:ext uri="{FF2B5EF4-FFF2-40B4-BE49-F238E27FC236}">
                <a16:creationId xmlns:a16="http://schemas.microsoft.com/office/drawing/2014/main" id="{8E718625-FDBE-CDE3-49A7-ABB4F239D0AE}"/>
              </a:ext>
            </a:extLst>
          </p:cNvPr>
          <p:cNvGraphicFramePr>
            <a:graphicFrameLocks noGrp="1"/>
          </p:cNvGraphicFramePr>
          <p:nvPr>
            <p:ph sz="quarter" idx="12"/>
            <p:extLst>
              <p:ext uri="{D42A27DB-BD31-4B8C-83A1-F6EECF244321}">
                <p14:modId xmlns:p14="http://schemas.microsoft.com/office/powerpoint/2010/main" val="1466826795"/>
              </p:ext>
            </p:extLst>
          </p:nvPr>
        </p:nvGraphicFramePr>
        <p:xfrm>
          <a:off x="1077173" y="1395664"/>
          <a:ext cx="10485173" cy="50972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33B530CF-0FE5-D360-7760-E4AFD15A11E9}"/>
              </a:ext>
            </a:extLst>
          </p:cNvPr>
          <p:cNvSpPr txBox="1"/>
          <p:nvPr/>
        </p:nvSpPr>
        <p:spPr>
          <a:xfrm>
            <a:off x="987083" y="6227763"/>
            <a:ext cx="1608133"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Dweck (2006)</a:t>
            </a:r>
          </a:p>
        </p:txBody>
      </p:sp>
    </p:spTree>
    <p:extLst>
      <p:ext uri="{BB962C8B-B14F-4D97-AF65-F5344CB8AC3E}">
        <p14:creationId xmlns:p14="http://schemas.microsoft.com/office/powerpoint/2010/main" val="3522329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427B3-E421-D3FB-32C7-272C261FDFA1}"/>
              </a:ext>
            </a:extLst>
          </p:cNvPr>
          <p:cNvSpPr>
            <a:spLocks noGrp="1"/>
          </p:cNvSpPr>
          <p:nvPr>
            <p:ph type="title"/>
          </p:nvPr>
        </p:nvSpPr>
        <p:spPr/>
        <p:txBody>
          <a:bodyPr/>
          <a:lstStyle/>
          <a:p>
            <a:r>
              <a:rPr lang="en-US" dirty="0"/>
              <a:t>Activity</a:t>
            </a:r>
          </a:p>
        </p:txBody>
      </p:sp>
      <p:graphicFrame>
        <p:nvGraphicFramePr>
          <p:cNvPr id="3" name="Content Placeholder 2" descr="How can you apply one of these anchor concepts to your current teaching context? What do you need to be successful this semester?">
            <a:extLst>
              <a:ext uri="{FF2B5EF4-FFF2-40B4-BE49-F238E27FC236}">
                <a16:creationId xmlns:a16="http://schemas.microsoft.com/office/drawing/2014/main" id="{3CFF5644-ADC8-0122-5B62-DEDA55C3D6B7}"/>
              </a:ext>
            </a:extLst>
          </p:cNvPr>
          <p:cNvGraphicFramePr>
            <a:graphicFrameLocks noGrp="1"/>
          </p:cNvGraphicFramePr>
          <p:nvPr>
            <p:ph sz="quarter" idx="12"/>
            <p:extLst>
              <p:ext uri="{D42A27DB-BD31-4B8C-83A1-F6EECF244321}">
                <p14:modId xmlns:p14="http://schemas.microsoft.com/office/powerpoint/2010/main" val="3860005249"/>
              </p:ext>
            </p:extLst>
          </p:nvPr>
        </p:nvGraphicFramePr>
        <p:xfrm>
          <a:off x="1450153" y="1588168"/>
          <a:ext cx="9715152" cy="46400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73430757"/>
      </p:ext>
    </p:extLst>
  </p:cSld>
  <p:clrMapOvr>
    <a:masterClrMapping/>
  </p:clrMapOvr>
</p:sld>
</file>

<file path=ppt/theme/theme1.xml><?xml version="1.0" encoding="utf-8"?>
<a:theme xmlns:a="http://schemas.openxmlformats.org/drawingml/2006/main" name="Custom">
  <a:themeElements>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fontScheme name="Custom 30">
      <a:majorFont>
        <a:latin typeface="Tisa Offc Serif Pro"/>
        <a:ea typeface=""/>
        <a:cs typeface=""/>
      </a:majorFont>
      <a:minorFont>
        <a:latin typeface="Univer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a:solidFill>
            <a:schemeClr val="accent5">
              <a:lumMod val="20000"/>
              <a:lumOff val="80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TM78544816_Win32_SL_V10" id="{8934A6D9-B969-498F-A646-4B502FD69C4E}" vid="{AA78C1C8-456D-41A9-83FC-BC8B9A8EE3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BDD27D0-5B6E-4A0E-95B2-BB37F9D88615}">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A98CD342-50C4-441F-B4A3-7D5ADB057132}">
  <ds:schemaRefs>
    <ds:schemaRef ds:uri="http://schemas.microsoft.com/sharepoint/v3/contenttype/forms"/>
  </ds:schemaRefs>
</ds:datastoreItem>
</file>

<file path=customXml/itemProps3.xml><?xml version="1.0" encoding="utf-8"?>
<ds:datastoreItem xmlns:ds="http://schemas.openxmlformats.org/officeDocument/2006/customXml" ds:itemID="{3FAE0208-DBD5-43E1-AC6B-D2AD9623F0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1873</TotalTime>
  <Words>1463</Words>
  <Application>Microsoft Macintosh PowerPoint</Application>
  <PresentationFormat>Widescreen</PresentationFormat>
  <Paragraphs>119</Paragraphs>
  <Slides>11</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Aptos</vt:lpstr>
      <vt:lpstr>Arial</vt:lpstr>
      <vt:lpstr>Calibri</vt:lpstr>
      <vt:lpstr>Symbol</vt:lpstr>
      <vt:lpstr>Tisa Offc Serif Pro</vt:lpstr>
      <vt:lpstr>Univers Light</vt:lpstr>
      <vt:lpstr>Wingdings</vt:lpstr>
      <vt:lpstr>Custom</vt:lpstr>
      <vt:lpstr>Teaching and Learning  at USC</vt:lpstr>
      <vt:lpstr>Learning Objectives</vt:lpstr>
      <vt:lpstr>Introductions</vt:lpstr>
      <vt:lpstr>Foundational Concepts for Learning</vt:lpstr>
      <vt:lpstr>Concept 1: Teach Toward Equity</vt:lpstr>
      <vt:lpstr>Concept 2: Construct and Connect</vt:lpstr>
      <vt:lpstr>Concept 3: Engage Students Actively</vt:lpstr>
      <vt:lpstr>Concept 4: Motivation Matters</vt:lpstr>
      <vt:lpstr>Activity</vt:lpstr>
      <vt:lpstr>Questions?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Basic presentation</dc:title>
  <cp:lastModifiedBy>Carroll, Casey</cp:lastModifiedBy>
  <cp:revision>22</cp:revision>
  <dcterms:created xsi:type="dcterms:W3CDTF">2024-01-11T18:09:01Z</dcterms:created>
  <dcterms:modified xsi:type="dcterms:W3CDTF">2026-08-13T14:48:28Z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